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8" r:id="rId3"/>
    <p:sldId id="275" r:id="rId4"/>
    <p:sldId id="314" r:id="rId5"/>
    <p:sldId id="282" r:id="rId6"/>
    <p:sldId id="319" r:id="rId7"/>
    <p:sldId id="320" r:id="rId8"/>
    <p:sldId id="321" r:id="rId9"/>
    <p:sldId id="322" r:id="rId10"/>
    <p:sldId id="277" r:id="rId11"/>
    <p:sldId id="283" r:id="rId12"/>
    <p:sldId id="323" r:id="rId13"/>
    <p:sldId id="324" r:id="rId14"/>
    <p:sldId id="325" r:id="rId15"/>
    <p:sldId id="326" r:id="rId16"/>
    <p:sldId id="289" r:id="rId17"/>
    <p:sldId id="327" r:id="rId18"/>
    <p:sldId id="328" r:id="rId19"/>
    <p:sldId id="329" r:id="rId20"/>
    <p:sldId id="294" r:id="rId21"/>
    <p:sldId id="315" r:id="rId22"/>
    <p:sldId id="259" r:id="rId23"/>
    <p:sldId id="316" r:id="rId24"/>
    <p:sldId id="301" r:id="rId25"/>
    <p:sldId id="298" r:id="rId26"/>
    <p:sldId id="300" r:id="rId27"/>
    <p:sldId id="317" r:id="rId28"/>
    <p:sldId id="302" r:id="rId29"/>
    <p:sldId id="305" r:id="rId30"/>
    <p:sldId id="304" r:id="rId31"/>
    <p:sldId id="306" r:id="rId32"/>
    <p:sldId id="318" r:id="rId33"/>
    <p:sldId id="311" r:id="rId34"/>
    <p:sldId id="307" r:id="rId35"/>
    <p:sldId id="309" r:id="rId36"/>
    <p:sldId id="263" r:id="rId37"/>
    <p:sldId id="313" r:id="rId38"/>
    <p:sldId id="312" r:id="rId3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503020000020004" pitchFamily="34" charset="-127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503020000020004" pitchFamily="34" charset="-127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503020000020004" pitchFamily="34" charset="-127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503020000020004" pitchFamily="34" charset="-127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503020000020004" pitchFamily="34" charset="-127"/>
        <a:cs typeface="+mn-cs"/>
      </a:defRPr>
    </a:lvl5pPr>
    <a:lvl6pPr marL="2286000" algn="l" defTabSz="914400" rtl="0" eaLnBrk="1" latinLnBrk="0" hangingPunct="1">
      <a:defRPr sz="1000" b="1" kern="1200">
        <a:solidFill>
          <a:schemeClr val="accent2"/>
        </a:solidFill>
        <a:latin typeface="Tahoma" panose="020B0604030504040204" pitchFamily="34" charset="0"/>
        <a:ea typeface="Gulim" panose="020B0503020000020004" pitchFamily="34" charset="-127"/>
        <a:cs typeface="+mn-cs"/>
      </a:defRPr>
    </a:lvl6pPr>
    <a:lvl7pPr marL="2743200" algn="l" defTabSz="914400" rtl="0" eaLnBrk="1" latinLnBrk="0" hangingPunct="1">
      <a:defRPr sz="1000" b="1" kern="1200">
        <a:solidFill>
          <a:schemeClr val="accent2"/>
        </a:solidFill>
        <a:latin typeface="Tahoma" panose="020B0604030504040204" pitchFamily="34" charset="0"/>
        <a:ea typeface="Gulim" panose="020B0503020000020004" pitchFamily="34" charset="-127"/>
        <a:cs typeface="+mn-cs"/>
      </a:defRPr>
    </a:lvl7pPr>
    <a:lvl8pPr marL="3200400" algn="l" defTabSz="914400" rtl="0" eaLnBrk="1" latinLnBrk="0" hangingPunct="1">
      <a:defRPr sz="1000" b="1" kern="1200">
        <a:solidFill>
          <a:schemeClr val="accent2"/>
        </a:solidFill>
        <a:latin typeface="Tahoma" panose="020B0604030504040204" pitchFamily="34" charset="0"/>
        <a:ea typeface="Gulim" panose="020B0503020000020004" pitchFamily="34" charset="-127"/>
        <a:cs typeface="+mn-cs"/>
      </a:defRPr>
    </a:lvl8pPr>
    <a:lvl9pPr marL="3657600" algn="l" defTabSz="914400" rtl="0" eaLnBrk="1" latinLnBrk="0" hangingPunct="1">
      <a:defRPr sz="1000" b="1" kern="1200">
        <a:solidFill>
          <a:schemeClr val="accent2"/>
        </a:solidFill>
        <a:latin typeface="Tahoma" panose="020B0604030504040204" pitchFamily="34" charset="0"/>
        <a:ea typeface="Gulim" panose="020B0503020000020004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D429F-D615-4EA6-8B7D-6A1B3B13E557}" v="2" dt="2018-02-20T17:04:17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1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4958" y="28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liang Zhang" userId="b483eb8f-d75d-415e-ad98-09162b013d0f" providerId="ADAL" clId="{4B2D429F-D615-4EA6-8B7D-6A1B3B13E557}"/>
    <pc:docChg chg="undo custSel addSld delSld modSld sldOrd delMainMaster modMainMaster">
      <pc:chgData name="Jialiang Zhang" userId="b483eb8f-d75d-415e-ad98-09162b013d0f" providerId="ADAL" clId="{4B2D429F-D615-4EA6-8B7D-6A1B3B13E557}" dt="2018-02-20T20:26:07.809" v="14102" actId="20577"/>
      <pc:docMkLst>
        <pc:docMk/>
      </pc:docMkLst>
      <pc:sldChg chg="addSp delSp modSp modTransition">
        <pc:chgData name="Jialiang Zhang" userId="b483eb8f-d75d-415e-ad98-09162b013d0f" providerId="ADAL" clId="{4B2D429F-D615-4EA6-8B7D-6A1B3B13E557}" dt="2018-02-19T21:20:48.548" v="10116"/>
        <pc:sldMkLst>
          <pc:docMk/>
          <pc:sldMk cId="23390271" sldId="256"/>
        </pc:sldMkLst>
        <pc:spChg chg="mod">
          <ac:chgData name="Jialiang Zhang" userId="b483eb8f-d75d-415e-ad98-09162b013d0f" providerId="ADAL" clId="{4B2D429F-D615-4EA6-8B7D-6A1B3B13E557}" dt="2018-02-15T18:38:43.903" v="58" actId="478"/>
          <ac:spMkLst>
            <pc:docMk/>
            <pc:sldMk cId="23390271" sldId="256"/>
            <ac:spMk id="2" creationId="{7F6821BA-E5EC-495C-97F6-386416E2E4A3}"/>
          </ac:spMkLst>
        </pc:spChg>
        <pc:spChg chg="mod">
          <ac:chgData name="Jialiang Zhang" userId="b483eb8f-d75d-415e-ad98-09162b013d0f" providerId="ADAL" clId="{4B2D429F-D615-4EA6-8B7D-6A1B3B13E557}" dt="2018-02-19T20:54:26.722" v="10115" actId="20577"/>
          <ac:spMkLst>
            <pc:docMk/>
            <pc:sldMk cId="23390271" sldId="256"/>
            <ac:spMk id="3" creationId="{4E9E6AEB-A122-43A0-B04B-6AD1F18BB8FB}"/>
          </ac:spMkLst>
        </pc:spChg>
        <pc:spChg chg="add del">
          <ac:chgData name="Jialiang Zhang" userId="b483eb8f-d75d-415e-ad98-09162b013d0f" providerId="ADAL" clId="{4B2D429F-D615-4EA6-8B7D-6A1B3B13E557}" dt="2018-02-15T16:27:04.073" v="5" actId="478"/>
          <ac:spMkLst>
            <pc:docMk/>
            <pc:sldMk cId="23390271" sldId="256"/>
            <ac:spMk id="5" creationId="{52FA15EE-6801-4715-B1DA-CA2DABBFDBA2}"/>
          </ac:spMkLst>
        </pc:spChg>
        <pc:graphicFrameChg chg="add del">
          <ac:chgData name="Jialiang Zhang" userId="b483eb8f-d75d-415e-ad98-09162b013d0f" providerId="ADAL" clId="{4B2D429F-D615-4EA6-8B7D-6A1B3B13E557}" dt="2018-02-15T16:27:04.073" v="5" actId="478"/>
          <ac:graphicFrameMkLst>
            <pc:docMk/>
            <pc:sldMk cId="23390271" sldId="256"/>
            <ac:graphicFrameMk id="4" creationId="{65047100-01B0-48AF-B44A-C8DE45CC089E}"/>
          </ac:graphicFrameMkLst>
        </pc:graphicFrameChg>
      </pc:sldChg>
      <pc:sldChg chg="addSp delSp modSp modTransition">
        <pc:chgData name="Jialiang Zhang" userId="b483eb8f-d75d-415e-ad98-09162b013d0f" providerId="ADAL" clId="{4B2D429F-D615-4EA6-8B7D-6A1B3B13E557}" dt="2018-02-20T18:00:42.701" v="10722" actId="6549"/>
        <pc:sldMkLst>
          <pc:docMk/>
          <pc:sldMk cId="1515750464" sldId="258"/>
        </pc:sldMkLst>
        <pc:spChg chg="mod">
          <ac:chgData name="Jialiang Zhang" userId="b483eb8f-d75d-415e-ad98-09162b013d0f" providerId="ADAL" clId="{4B2D429F-D615-4EA6-8B7D-6A1B3B13E557}" dt="2018-02-15T19:20:54.861" v="1037" actId="20577"/>
          <ac:spMkLst>
            <pc:docMk/>
            <pc:sldMk cId="1515750464" sldId="258"/>
            <ac:spMk id="2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5T18:46:14.522" v="131" actId="2711"/>
          <ac:spMkLst>
            <pc:docMk/>
            <pc:sldMk cId="1515750464" sldId="258"/>
            <ac:spMk id="3" creationId="{BCDC947E-6C0B-4C4E-8A2D-295E7BE584D4}"/>
          </ac:spMkLst>
        </pc:spChg>
        <pc:spChg chg="add del mod">
          <ac:chgData name="Jialiang Zhang" userId="b483eb8f-d75d-415e-ad98-09162b013d0f" providerId="ADAL" clId="{4B2D429F-D615-4EA6-8B7D-6A1B3B13E557}" dt="2018-02-20T17:31:04.970" v="10608"/>
          <ac:spMkLst>
            <pc:docMk/>
            <pc:sldMk cId="1515750464" sldId="258"/>
            <ac:spMk id="4" creationId="{9BAD9B16-AADD-4F55-B631-C26242B8D92C}"/>
          </ac:spMkLst>
        </pc:spChg>
        <pc:spChg chg="del mod">
          <ac:chgData name="Jialiang Zhang" userId="b483eb8f-d75d-415e-ad98-09162b013d0f" providerId="ADAL" clId="{4B2D429F-D615-4EA6-8B7D-6A1B3B13E557}" dt="2018-02-15T18:54:46.511" v="415" actId="478"/>
          <ac:spMkLst>
            <pc:docMk/>
            <pc:sldMk cId="1515750464" sldId="258"/>
            <ac:spMk id="4" creationId="{00000000-0000-0000-0000-000000000000}"/>
          </ac:spMkLst>
        </pc:spChg>
        <pc:spChg chg="add del mod">
          <ac:chgData name="Jialiang Zhang" userId="b483eb8f-d75d-415e-ad98-09162b013d0f" providerId="ADAL" clId="{4B2D429F-D615-4EA6-8B7D-6A1B3B13E557}" dt="2018-02-20T17:31:04.970" v="10608"/>
          <ac:spMkLst>
            <pc:docMk/>
            <pc:sldMk cId="1515750464" sldId="258"/>
            <ac:spMk id="5" creationId="{F3E8FF4C-13BC-4952-8A16-6B562438B980}"/>
          </ac:spMkLst>
        </pc:spChg>
        <pc:spChg chg="del mod">
          <ac:chgData name="Jialiang Zhang" userId="b483eb8f-d75d-415e-ad98-09162b013d0f" providerId="ADAL" clId="{4B2D429F-D615-4EA6-8B7D-6A1B3B13E557}" dt="2018-02-15T18:54:59.288" v="425" actId="2711"/>
          <ac:spMkLst>
            <pc:docMk/>
            <pc:sldMk cId="1515750464" sldId="258"/>
            <ac:spMk id="5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20T17:59:52.996" v="10720" actId="1076"/>
          <ac:spMkLst>
            <pc:docMk/>
            <pc:sldMk cId="1515750464" sldId="258"/>
            <ac:spMk id="6" creationId="{00000000-0000-0000-0000-000000000000}"/>
          </ac:spMkLst>
        </pc:spChg>
        <pc:spChg chg="del mod">
          <ac:chgData name="Jialiang Zhang" userId="b483eb8f-d75d-415e-ad98-09162b013d0f" providerId="ADAL" clId="{4B2D429F-D615-4EA6-8B7D-6A1B3B13E557}" dt="2018-02-15T18:47:37.009" v="140" actId="478"/>
          <ac:spMkLst>
            <pc:docMk/>
            <pc:sldMk cId="1515750464" sldId="258"/>
            <ac:spMk id="7" creationId="{00000000-0000-0000-0000-000000000000}"/>
          </ac:spMkLst>
        </pc:spChg>
        <pc:spChg chg="add del mod">
          <ac:chgData name="Jialiang Zhang" userId="b483eb8f-d75d-415e-ad98-09162b013d0f" providerId="ADAL" clId="{4B2D429F-D615-4EA6-8B7D-6A1B3B13E557}" dt="2018-02-20T17:31:04.970" v="10608"/>
          <ac:spMkLst>
            <pc:docMk/>
            <pc:sldMk cId="1515750464" sldId="258"/>
            <ac:spMk id="7" creationId="{0E238987-8432-4BE7-A7C5-4AC9BCF3ACCD}"/>
          </ac:spMkLst>
        </pc:spChg>
        <pc:spChg chg="add mod">
          <ac:chgData name="Jialiang Zhang" userId="b483eb8f-d75d-415e-ad98-09162b013d0f" providerId="ADAL" clId="{4B2D429F-D615-4EA6-8B7D-6A1B3B13E557}" dt="2018-02-20T18:00:42.701" v="10722" actId="6549"/>
          <ac:spMkLst>
            <pc:docMk/>
            <pc:sldMk cId="1515750464" sldId="258"/>
            <ac:spMk id="8" creationId="{600920C0-4C09-43BC-A145-794DDF8A7EBE}"/>
          </ac:spMkLst>
        </pc:spChg>
        <pc:spChg chg="add mod">
          <ac:chgData name="Jialiang Zhang" userId="b483eb8f-d75d-415e-ad98-09162b013d0f" providerId="ADAL" clId="{4B2D429F-D615-4EA6-8B7D-6A1B3B13E557}" dt="2018-02-20T17:59:52.996" v="10720" actId="1076"/>
          <ac:spMkLst>
            <pc:docMk/>
            <pc:sldMk cId="1515750464" sldId="258"/>
            <ac:spMk id="9" creationId="{E38344D1-6C7F-46D0-A02E-35BA1822C542}"/>
          </ac:spMkLst>
        </pc:spChg>
        <pc:spChg chg="add del mod">
          <ac:chgData name="Jialiang Zhang" userId="b483eb8f-d75d-415e-ad98-09162b013d0f" providerId="ADAL" clId="{4B2D429F-D615-4EA6-8B7D-6A1B3B13E557}" dt="2018-02-20T17:38:18.472" v="10655"/>
          <ac:spMkLst>
            <pc:docMk/>
            <pc:sldMk cId="1515750464" sldId="258"/>
            <ac:spMk id="10" creationId="{2CDC9BE1-D355-4E13-AC70-01C087CD2083}"/>
          </ac:spMkLst>
        </pc:spChg>
        <pc:spChg chg="del mod">
          <ac:chgData name="Jialiang Zhang" userId="b483eb8f-d75d-415e-ad98-09162b013d0f" providerId="ADAL" clId="{4B2D429F-D615-4EA6-8B7D-6A1B3B13E557}" dt="2018-02-15T18:48:11.631" v="154" actId="478"/>
          <ac:spMkLst>
            <pc:docMk/>
            <pc:sldMk cId="1515750464" sldId="258"/>
            <ac:spMk id="14" creationId="{00000000-0000-0000-0000-000000000000}"/>
          </ac:spMkLst>
        </pc:spChg>
        <pc:spChg chg="add del mod">
          <ac:chgData name="Jialiang Zhang" userId="b483eb8f-d75d-415e-ad98-09162b013d0f" providerId="ADAL" clId="{4B2D429F-D615-4EA6-8B7D-6A1B3B13E557}" dt="2018-02-20T17:38:18.472" v="10655"/>
          <ac:spMkLst>
            <pc:docMk/>
            <pc:sldMk cId="1515750464" sldId="258"/>
            <ac:spMk id="14" creationId="{6585D871-98F5-4F2A-8D73-6BC5127800B6}"/>
          </ac:spMkLst>
        </pc:spChg>
        <pc:spChg chg="add del mod">
          <ac:chgData name="Jialiang Zhang" userId="b483eb8f-d75d-415e-ad98-09162b013d0f" providerId="ADAL" clId="{4B2D429F-D615-4EA6-8B7D-6A1B3B13E557}" dt="2018-02-20T17:38:18.472" v="10655"/>
          <ac:spMkLst>
            <pc:docMk/>
            <pc:sldMk cId="1515750464" sldId="258"/>
            <ac:spMk id="15" creationId="{35C000A2-5168-44FF-95C3-284361D99F37}"/>
          </ac:spMkLst>
        </pc:spChg>
        <pc:spChg chg="del mod">
          <ac:chgData name="Jialiang Zhang" userId="b483eb8f-d75d-415e-ad98-09162b013d0f" providerId="ADAL" clId="{4B2D429F-D615-4EA6-8B7D-6A1B3B13E557}" dt="2018-02-15T18:48:20.759" v="157" actId="478"/>
          <ac:spMkLst>
            <pc:docMk/>
            <pc:sldMk cId="1515750464" sldId="258"/>
            <ac:spMk id="15" creationId="{00000000-0000-0000-0000-000000000000}"/>
          </ac:spMkLst>
        </pc:spChg>
        <pc:spChg chg="del mod">
          <ac:chgData name="Jialiang Zhang" userId="b483eb8f-d75d-415e-ad98-09162b013d0f" providerId="ADAL" clId="{4B2D429F-D615-4EA6-8B7D-6A1B3B13E557}" dt="2018-02-15T18:54:59.287" v="423" actId="478"/>
          <ac:spMkLst>
            <pc:docMk/>
            <pc:sldMk cId="1515750464" sldId="258"/>
            <ac:spMk id="16" creationId="{00000000-0000-0000-0000-000000000000}"/>
          </ac:spMkLst>
        </pc:spChg>
        <pc:spChg chg="add del mod">
          <ac:chgData name="Jialiang Zhang" userId="b483eb8f-d75d-415e-ad98-09162b013d0f" providerId="ADAL" clId="{4B2D429F-D615-4EA6-8B7D-6A1B3B13E557}" dt="2018-02-20T17:43:39.531" v="10693"/>
          <ac:spMkLst>
            <pc:docMk/>
            <pc:sldMk cId="1515750464" sldId="258"/>
            <ac:spMk id="16" creationId="{5FB382A4-44A2-41FB-AE96-DA7216F7AA24}"/>
          </ac:spMkLst>
        </pc:spChg>
        <pc:spChg chg="mod">
          <ac:chgData name="Jialiang Zhang" userId="b483eb8f-d75d-415e-ad98-09162b013d0f" providerId="ADAL" clId="{4B2D429F-D615-4EA6-8B7D-6A1B3B13E557}" dt="2018-02-15T18:58:01.746" v="503" actId="1076"/>
          <ac:spMkLst>
            <pc:docMk/>
            <pc:sldMk cId="1515750464" sldId="258"/>
            <ac:spMk id="17" creationId="{00000000-0000-0000-0000-000000000000}"/>
          </ac:spMkLst>
        </pc:spChg>
        <pc:spChg chg="add mod">
          <ac:chgData name="Jialiang Zhang" userId="b483eb8f-d75d-415e-ad98-09162b013d0f" providerId="ADAL" clId="{4B2D429F-D615-4EA6-8B7D-6A1B3B13E557}" dt="2018-02-20T17:59:52.996" v="10720" actId="1076"/>
          <ac:spMkLst>
            <pc:docMk/>
            <pc:sldMk cId="1515750464" sldId="258"/>
            <ac:spMk id="18" creationId="{02A40160-5031-4888-928E-0597300E7639}"/>
          </ac:spMkLst>
        </pc:spChg>
        <pc:spChg chg="add del mod">
          <ac:chgData name="Jialiang Zhang" userId="b483eb8f-d75d-415e-ad98-09162b013d0f" providerId="ADAL" clId="{4B2D429F-D615-4EA6-8B7D-6A1B3B13E557}" dt="2018-02-20T17:43:39.531" v="10693"/>
          <ac:spMkLst>
            <pc:docMk/>
            <pc:sldMk cId="1515750464" sldId="258"/>
            <ac:spMk id="19" creationId="{120E3A7A-5019-4B5D-84BF-C1A90A0EDC0B}"/>
          </ac:spMkLst>
        </pc:spChg>
        <pc:spChg chg="add del mod">
          <ac:chgData name="Jialiang Zhang" userId="b483eb8f-d75d-415e-ad98-09162b013d0f" providerId="ADAL" clId="{4B2D429F-D615-4EA6-8B7D-6A1B3B13E557}" dt="2018-02-20T17:43:39.531" v="10693"/>
          <ac:spMkLst>
            <pc:docMk/>
            <pc:sldMk cId="1515750464" sldId="258"/>
            <ac:spMk id="20" creationId="{41B95A7C-0002-4412-AA75-907AD2C5CA7D}"/>
          </ac:spMkLst>
        </pc:spChg>
        <pc:spChg chg="add del mod">
          <ac:chgData name="Jialiang Zhang" userId="b483eb8f-d75d-415e-ad98-09162b013d0f" providerId="ADAL" clId="{4B2D429F-D615-4EA6-8B7D-6A1B3B13E557}" dt="2018-02-20T17:43:39.531" v="10693"/>
          <ac:spMkLst>
            <pc:docMk/>
            <pc:sldMk cId="1515750464" sldId="258"/>
            <ac:spMk id="21" creationId="{C12C20AB-870D-4CC8-8BD9-DD4C9E7CF057}"/>
          </ac:spMkLst>
        </pc:spChg>
        <pc:spChg chg="add del mod">
          <ac:chgData name="Jialiang Zhang" userId="b483eb8f-d75d-415e-ad98-09162b013d0f" providerId="ADAL" clId="{4B2D429F-D615-4EA6-8B7D-6A1B3B13E557}" dt="2018-02-20T17:47:22.586" v="10709"/>
          <ac:spMkLst>
            <pc:docMk/>
            <pc:sldMk cId="1515750464" sldId="258"/>
            <ac:spMk id="22" creationId="{08F70392-07D6-449A-AC7B-372C538616FE}"/>
          </ac:spMkLst>
        </pc:spChg>
        <pc:spChg chg="add del mod">
          <ac:chgData name="Jialiang Zhang" userId="b483eb8f-d75d-415e-ad98-09162b013d0f" providerId="ADAL" clId="{4B2D429F-D615-4EA6-8B7D-6A1B3B13E557}" dt="2018-02-20T17:47:22.586" v="10709"/>
          <ac:spMkLst>
            <pc:docMk/>
            <pc:sldMk cId="1515750464" sldId="258"/>
            <ac:spMk id="23" creationId="{605BDE2F-8BF0-459E-9EBC-D79A939BCFBC}"/>
          </ac:spMkLst>
        </pc:spChg>
        <pc:spChg chg="add del mod">
          <ac:chgData name="Jialiang Zhang" userId="b483eb8f-d75d-415e-ad98-09162b013d0f" providerId="ADAL" clId="{4B2D429F-D615-4EA6-8B7D-6A1B3B13E557}" dt="2018-02-20T17:47:22.586" v="10709"/>
          <ac:spMkLst>
            <pc:docMk/>
            <pc:sldMk cId="1515750464" sldId="258"/>
            <ac:spMk id="24" creationId="{DF94C9A2-A01A-4F66-916C-112E72C4755E}"/>
          </ac:spMkLst>
        </pc:spChg>
        <pc:picChg chg="mod">
          <ac:chgData name="Jialiang Zhang" userId="b483eb8f-d75d-415e-ad98-09162b013d0f" providerId="ADAL" clId="{4B2D429F-D615-4EA6-8B7D-6A1B3B13E557}" dt="2018-02-20T17:59:52.996" v="10720" actId="1076"/>
          <ac:picMkLst>
            <pc:docMk/>
            <pc:sldMk cId="1515750464" sldId="258"/>
            <ac:picMk id="11" creationId="{00000000-0000-0000-0000-000000000000}"/>
          </ac:picMkLst>
        </pc:picChg>
        <pc:picChg chg="mod">
          <ac:chgData name="Jialiang Zhang" userId="b483eb8f-d75d-415e-ad98-09162b013d0f" providerId="ADAL" clId="{4B2D429F-D615-4EA6-8B7D-6A1B3B13E557}" dt="2018-02-20T17:59:52.996" v="10720" actId="1076"/>
          <ac:picMkLst>
            <pc:docMk/>
            <pc:sldMk cId="1515750464" sldId="258"/>
            <ac:picMk id="12" creationId="{00000000-0000-0000-0000-000000000000}"/>
          </ac:picMkLst>
        </pc:picChg>
        <pc:picChg chg="mod">
          <ac:chgData name="Jialiang Zhang" userId="b483eb8f-d75d-415e-ad98-09162b013d0f" providerId="ADAL" clId="{4B2D429F-D615-4EA6-8B7D-6A1B3B13E557}" dt="2018-02-20T17:59:52.996" v="10720" actId="1076"/>
          <ac:picMkLst>
            <pc:docMk/>
            <pc:sldMk cId="1515750464" sldId="258"/>
            <ac:picMk id="13" creationId="{00000000-0000-0000-0000-000000000000}"/>
          </ac:picMkLst>
        </pc:picChg>
      </pc:sldChg>
      <pc:sldChg chg="addSp delSp modSp ord modTransition">
        <pc:chgData name="Jialiang Zhang" userId="b483eb8f-d75d-415e-ad98-09162b013d0f" providerId="ADAL" clId="{4B2D429F-D615-4EA6-8B7D-6A1B3B13E557}" dt="2018-02-20T20:01:11.190" v="13167" actId="313"/>
        <pc:sldMkLst>
          <pc:docMk/>
          <pc:sldMk cId="1153087837" sldId="259"/>
        </pc:sldMkLst>
        <pc:spChg chg="mod">
          <ac:chgData name="Jialiang Zhang" userId="b483eb8f-d75d-415e-ad98-09162b013d0f" providerId="ADAL" clId="{4B2D429F-D615-4EA6-8B7D-6A1B3B13E557}" dt="2018-02-19T19:00:24.757" v="5687" actId="1076"/>
          <ac:spMkLst>
            <pc:docMk/>
            <pc:sldMk cId="1153087837" sldId="259"/>
            <ac:spMk id="2" creationId="{9632461D-0748-4CAD-967B-350975AB3B4E}"/>
          </ac:spMkLst>
        </pc:spChg>
        <pc:spChg chg="mod">
          <ac:chgData name="Jialiang Zhang" userId="b483eb8f-d75d-415e-ad98-09162b013d0f" providerId="ADAL" clId="{4B2D429F-D615-4EA6-8B7D-6A1B3B13E557}" dt="2018-02-20T20:01:11.190" v="13167" actId="313"/>
          <ac:spMkLst>
            <pc:docMk/>
            <pc:sldMk cId="1153087837" sldId="259"/>
            <ac:spMk id="6" creationId="{83A127EC-548C-4EFB-B731-59EC05FC65AC}"/>
          </ac:spMkLst>
        </pc:spChg>
        <pc:spChg chg="add mod">
          <ac:chgData name="Jialiang Zhang" userId="b483eb8f-d75d-415e-ad98-09162b013d0f" providerId="ADAL" clId="{4B2D429F-D615-4EA6-8B7D-6A1B3B13E557}" dt="2018-02-19T19:04:39.053" v="5741" actId="1076"/>
          <ac:spMkLst>
            <pc:docMk/>
            <pc:sldMk cId="1153087837" sldId="259"/>
            <ac:spMk id="7" creationId="{FD5A6485-CDD1-4946-8178-2C2D58F5811E}"/>
          </ac:spMkLst>
        </pc:spChg>
        <pc:spChg chg="add del mod">
          <ac:chgData name="Jialiang Zhang" userId="b483eb8f-d75d-415e-ad98-09162b013d0f" providerId="ADAL" clId="{4B2D429F-D615-4EA6-8B7D-6A1B3B13E557}" dt="2018-02-20T18:03:53.985" v="10735"/>
          <ac:spMkLst>
            <pc:docMk/>
            <pc:sldMk cId="1153087837" sldId="259"/>
            <ac:spMk id="9" creationId="{637C546A-814A-4C78-BB1D-3A54C8BDF922}"/>
          </ac:spMkLst>
        </pc:spChg>
        <pc:spChg chg="add del mod">
          <ac:chgData name="Jialiang Zhang" userId="b483eb8f-d75d-415e-ad98-09162b013d0f" providerId="ADAL" clId="{4B2D429F-D615-4EA6-8B7D-6A1B3B13E557}" dt="2018-02-20T18:03:53.985" v="10735"/>
          <ac:spMkLst>
            <pc:docMk/>
            <pc:sldMk cId="1153087837" sldId="259"/>
            <ac:spMk id="10" creationId="{62A1FA62-1B1A-4CA8-B5B5-5D199F31E91A}"/>
          </ac:spMkLst>
        </pc:spChg>
        <pc:spChg chg="add del mod">
          <ac:chgData name="Jialiang Zhang" userId="b483eb8f-d75d-415e-ad98-09162b013d0f" providerId="ADAL" clId="{4B2D429F-D615-4EA6-8B7D-6A1B3B13E557}" dt="2018-02-20T18:03:53.985" v="10735"/>
          <ac:spMkLst>
            <pc:docMk/>
            <pc:sldMk cId="1153087837" sldId="259"/>
            <ac:spMk id="11" creationId="{B1523541-CFF9-4A91-A218-14202FF91804}"/>
          </ac:spMkLst>
        </pc:spChg>
        <pc:spChg chg="mod">
          <ac:chgData name="Jialiang Zhang" userId="b483eb8f-d75d-415e-ad98-09162b013d0f" providerId="ADAL" clId="{4B2D429F-D615-4EA6-8B7D-6A1B3B13E557}" dt="2018-02-19T19:04:35.283" v="5740" actId="1076"/>
          <ac:spMkLst>
            <pc:docMk/>
            <pc:sldMk cId="1153087837" sldId="259"/>
            <ac:spMk id="13" creationId="{0D2FE140-CE60-4FE2-89A4-E7165B78A842}"/>
          </ac:spMkLst>
        </pc:spChg>
        <pc:picChg chg="mod">
          <ac:chgData name="Jialiang Zhang" userId="b483eb8f-d75d-415e-ad98-09162b013d0f" providerId="ADAL" clId="{4B2D429F-D615-4EA6-8B7D-6A1B3B13E557}" dt="2018-02-20T20:00:24.794" v="13152" actId="1076"/>
          <ac:picMkLst>
            <pc:docMk/>
            <pc:sldMk cId="1153087837" sldId="259"/>
            <ac:picMk id="4" creationId="{00C9563F-397F-40C2-8F91-502F5E509E63}"/>
          </ac:picMkLst>
        </pc:picChg>
        <pc:cxnChg chg="mod">
          <ac:chgData name="Jialiang Zhang" userId="b483eb8f-d75d-415e-ad98-09162b013d0f" providerId="ADAL" clId="{4B2D429F-D615-4EA6-8B7D-6A1B3B13E557}" dt="2018-02-19T19:04:32.851" v="5739" actId="1076"/>
          <ac:cxnSpMkLst>
            <pc:docMk/>
            <pc:sldMk cId="1153087837" sldId="259"/>
            <ac:cxnSpMk id="8" creationId="{B42DF248-A0E3-44B2-8C60-490B5AF0C7A5}"/>
          </ac:cxnSpMkLst>
        </pc:cxnChg>
      </pc:sldChg>
      <pc:sldChg chg="modSp del">
        <pc:chgData name="Jialiang Zhang" userId="b483eb8f-d75d-415e-ad98-09162b013d0f" providerId="ADAL" clId="{4B2D429F-D615-4EA6-8B7D-6A1B3B13E557}" dt="2018-02-19T18:58:43.743" v="5610" actId="2696"/>
        <pc:sldMkLst>
          <pc:docMk/>
          <pc:sldMk cId="2506367487" sldId="260"/>
        </pc:sldMkLst>
        <pc:spChg chg="mod">
          <ac:chgData name="Jialiang Zhang" userId="b483eb8f-d75d-415e-ad98-09162b013d0f" providerId="ADAL" clId="{4B2D429F-D615-4EA6-8B7D-6A1B3B13E557}" dt="2018-02-15T18:42:43.697" v="94" actId="27636"/>
          <ac:spMkLst>
            <pc:docMk/>
            <pc:sldMk cId="2506367487" sldId="260"/>
            <ac:spMk id="2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5T16:26:05.975" v="0" actId="27636"/>
          <ac:spMkLst>
            <pc:docMk/>
            <pc:sldMk cId="2506367487" sldId="260"/>
            <ac:spMk id="4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5T16:26:05.975" v="0" actId="27636"/>
          <ac:spMkLst>
            <pc:docMk/>
            <pc:sldMk cId="2506367487" sldId="260"/>
            <ac:spMk id="5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5T16:26:05.975" v="0" actId="27636"/>
          <ac:spMkLst>
            <pc:docMk/>
            <pc:sldMk cId="2506367487" sldId="260"/>
            <ac:spMk id="6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5T16:26:05.975" v="0" actId="27636"/>
          <ac:spMkLst>
            <pc:docMk/>
            <pc:sldMk cId="2506367487" sldId="260"/>
            <ac:spMk id="7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5T16:26:05.975" v="0" actId="27636"/>
          <ac:spMkLst>
            <pc:docMk/>
            <pc:sldMk cId="2506367487" sldId="260"/>
            <ac:spMk id="14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5T16:26:05.975" v="0" actId="27636"/>
          <ac:spMkLst>
            <pc:docMk/>
            <pc:sldMk cId="2506367487" sldId="260"/>
            <ac:spMk id="15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5T16:26:05.975" v="0" actId="27636"/>
          <ac:spMkLst>
            <pc:docMk/>
            <pc:sldMk cId="2506367487" sldId="260"/>
            <ac:spMk id="17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5T16:30:33.398" v="16" actId="27636"/>
          <ac:spMkLst>
            <pc:docMk/>
            <pc:sldMk cId="2506367487" sldId="260"/>
            <ac:spMk id="18" creationId="{71AB2D71-9F35-4C77-9618-6FE3028FB41A}"/>
          </ac:spMkLst>
        </pc:spChg>
        <pc:spChg chg="mod">
          <ac:chgData name="Jialiang Zhang" userId="b483eb8f-d75d-415e-ad98-09162b013d0f" providerId="ADAL" clId="{4B2D429F-D615-4EA6-8B7D-6A1B3B13E557}" dt="2018-02-15T16:26:05.975" v="0" actId="27636"/>
          <ac:spMkLst>
            <pc:docMk/>
            <pc:sldMk cId="2506367487" sldId="260"/>
            <ac:spMk id="19" creationId="{9065FDDB-49E8-4A4A-B456-4331EDD56FFD}"/>
          </ac:spMkLst>
        </pc:spChg>
        <pc:picChg chg="mod">
          <ac:chgData name="Jialiang Zhang" userId="b483eb8f-d75d-415e-ad98-09162b013d0f" providerId="ADAL" clId="{4B2D429F-D615-4EA6-8B7D-6A1B3B13E557}" dt="2018-02-15T16:26:05.975" v="0" actId="27636"/>
          <ac:picMkLst>
            <pc:docMk/>
            <pc:sldMk cId="2506367487" sldId="260"/>
            <ac:picMk id="11" creationId="{00000000-0000-0000-0000-000000000000}"/>
          </ac:picMkLst>
        </pc:picChg>
        <pc:picChg chg="mod">
          <ac:chgData name="Jialiang Zhang" userId="b483eb8f-d75d-415e-ad98-09162b013d0f" providerId="ADAL" clId="{4B2D429F-D615-4EA6-8B7D-6A1B3B13E557}" dt="2018-02-15T16:26:05.975" v="0" actId="27636"/>
          <ac:picMkLst>
            <pc:docMk/>
            <pc:sldMk cId="2506367487" sldId="260"/>
            <ac:picMk id="12" creationId="{00000000-0000-0000-0000-000000000000}"/>
          </ac:picMkLst>
        </pc:picChg>
        <pc:picChg chg="mod">
          <ac:chgData name="Jialiang Zhang" userId="b483eb8f-d75d-415e-ad98-09162b013d0f" providerId="ADAL" clId="{4B2D429F-D615-4EA6-8B7D-6A1B3B13E557}" dt="2018-02-15T16:26:05.975" v="0" actId="27636"/>
          <ac:picMkLst>
            <pc:docMk/>
            <pc:sldMk cId="2506367487" sldId="260"/>
            <ac:picMk id="13" creationId="{00000000-0000-0000-0000-000000000000}"/>
          </ac:picMkLst>
        </pc:picChg>
      </pc:sldChg>
      <pc:sldChg chg="modSp del">
        <pc:chgData name="Jialiang Zhang" userId="b483eb8f-d75d-415e-ad98-09162b013d0f" providerId="ADAL" clId="{4B2D429F-D615-4EA6-8B7D-6A1B3B13E557}" dt="2018-02-19T20:36:04.113" v="9128" actId="2696"/>
        <pc:sldMkLst>
          <pc:docMk/>
          <pc:sldMk cId="197423589" sldId="261"/>
        </pc:sldMkLst>
        <pc:spChg chg="mod">
          <ac:chgData name="Jialiang Zhang" userId="b483eb8f-d75d-415e-ad98-09162b013d0f" providerId="ADAL" clId="{4B2D429F-D615-4EA6-8B7D-6A1B3B13E557}" dt="2018-02-15T16:26:05.975" v="0" actId="478"/>
          <ac:spMkLst>
            <pc:docMk/>
            <pc:sldMk cId="197423589" sldId="261"/>
            <ac:spMk id="5" creationId="{564AC080-7F5B-4865-97C3-E2C0686DB3A7}"/>
          </ac:spMkLst>
        </pc:spChg>
        <pc:spChg chg="mod">
          <ac:chgData name="Jialiang Zhang" userId="b483eb8f-d75d-415e-ad98-09162b013d0f" providerId="ADAL" clId="{4B2D429F-D615-4EA6-8B7D-6A1B3B13E557}" dt="2018-02-15T16:26:05.975" v="0" actId="478"/>
          <ac:spMkLst>
            <pc:docMk/>
            <pc:sldMk cId="197423589" sldId="261"/>
            <ac:spMk id="6" creationId="{8D45AC91-D6E6-429B-A174-1B8101FD70A9}"/>
          </ac:spMkLst>
        </pc:spChg>
        <pc:spChg chg="mod">
          <ac:chgData name="Jialiang Zhang" userId="b483eb8f-d75d-415e-ad98-09162b013d0f" providerId="ADAL" clId="{4B2D429F-D615-4EA6-8B7D-6A1B3B13E557}" dt="2018-02-15T16:26:05.975" v="0" actId="478"/>
          <ac:spMkLst>
            <pc:docMk/>
            <pc:sldMk cId="197423589" sldId="261"/>
            <ac:spMk id="10" creationId="{A7E99CAA-4EA9-4616-9BCD-976B81A7B457}"/>
          </ac:spMkLst>
        </pc:spChg>
        <pc:picChg chg="mod">
          <ac:chgData name="Jialiang Zhang" userId="b483eb8f-d75d-415e-ad98-09162b013d0f" providerId="ADAL" clId="{4B2D429F-D615-4EA6-8B7D-6A1B3B13E557}" dt="2018-02-15T16:26:05.975" v="0" actId="478"/>
          <ac:picMkLst>
            <pc:docMk/>
            <pc:sldMk cId="197423589" sldId="261"/>
            <ac:picMk id="4" creationId="{5FF377F5-4DC6-44F0-A6A4-5382AD614D8A}"/>
          </ac:picMkLst>
        </pc:picChg>
        <pc:cxnChg chg="mod">
          <ac:chgData name="Jialiang Zhang" userId="b483eb8f-d75d-415e-ad98-09162b013d0f" providerId="ADAL" clId="{4B2D429F-D615-4EA6-8B7D-6A1B3B13E557}" dt="2018-02-15T16:26:05.975" v="0" actId="478"/>
          <ac:cxnSpMkLst>
            <pc:docMk/>
            <pc:sldMk cId="197423589" sldId="261"/>
            <ac:cxnSpMk id="8" creationId="{41AC4E3E-2BE7-448B-A8F6-A192C89B784F}"/>
          </ac:cxnSpMkLst>
        </pc:cxnChg>
      </pc:sldChg>
      <pc:sldChg chg="modSp del">
        <pc:chgData name="Jialiang Zhang" userId="b483eb8f-d75d-415e-ad98-09162b013d0f" providerId="ADAL" clId="{4B2D429F-D615-4EA6-8B7D-6A1B3B13E557}" dt="2018-02-19T20:36:05.857" v="9130" actId="2696"/>
        <pc:sldMkLst>
          <pc:docMk/>
          <pc:sldMk cId="1048682188" sldId="262"/>
        </pc:sldMkLst>
        <pc:picChg chg="mod">
          <ac:chgData name="Jialiang Zhang" userId="b483eb8f-d75d-415e-ad98-09162b013d0f" providerId="ADAL" clId="{4B2D429F-D615-4EA6-8B7D-6A1B3B13E557}" dt="2018-02-15T16:26:05.975" v="0" actId="478"/>
          <ac:picMkLst>
            <pc:docMk/>
            <pc:sldMk cId="1048682188" sldId="262"/>
            <ac:picMk id="9" creationId="{4E9FE8FD-939C-4639-92F2-9D42F79A1A07}"/>
          </ac:picMkLst>
        </pc:picChg>
        <pc:picChg chg="mod">
          <ac:chgData name="Jialiang Zhang" userId="b483eb8f-d75d-415e-ad98-09162b013d0f" providerId="ADAL" clId="{4B2D429F-D615-4EA6-8B7D-6A1B3B13E557}" dt="2018-02-15T16:26:05.975" v="0" actId="478"/>
          <ac:picMkLst>
            <pc:docMk/>
            <pc:sldMk cId="1048682188" sldId="262"/>
            <ac:picMk id="10" creationId="{99C936BC-B880-4063-8D69-2F2123AB612A}"/>
          </ac:picMkLst>
        </pc:picChg>
      </pc:sldChg>
      <pc:sldChg chg="addSp delSp modSp modTransition">
        <pc:chgData name="Jialiang Zhang" userId="b483eb8f-d75d-415e-ad98-09162b013d0f" providerId="ADAL" clId="{4B2D429F-D615-4EA6-8B7D-6A1B3B13E557}" dt="2018-02-20T20:26:07.809" v="14102" actId="20577"/>
        <pc:sldMkLst>
          <pc:docMk/>
          <pc:sldMk cId="1633271629" sldId="263"/>
        </pc:sldMkLst>
        <pc:spChg chg="mod">
          <ac:chgData name="Jialiang Zhang" userId="b483eb8f-d75d-415e-ad98-09162b013d0f" providerId="ADAL" clId="{4B2D429F-D615-4EA6-8B7D-6A1B3B13E557}" dt="2018-02-19T20:44:27.819" v="9301" actId="20577"/>
          <ac:spMkLst>
            <pc:docMk/>
            <pc:sldMk cId="1633271629" sldId="263"/>
            <ac:spMk id="2" creationId="{045BD6A4-074F-416A-972D-793BFBAA2BEF}"/>
          </ac:spMkLst>
        </pc:spChg>
        <pc:spChg chg="del mod">
          <ac:chgData name="Jialiang Zhang" userId="b483eb8f-d75d-415e-ad98-09162b013d0f" providerId="ADAL" clId="{4B2D429F-D615-4EA6-8B7D-6A1B3B13E557}" dt="2018-02-19T20:45:20.455" v="9316"/>
          <ac:spMkLst>
            <pc:docMk/>
            <pc:sldMk cId="1633271629" sldId="263"/>
            <ac:spMk id="6" creationId="{5F90E099-5DAD-42B7-98A6-DE205A2D3012}"/>
          </ac:spMkLst>
        </pc:spChg>
        <pc:spChg chg="add mod">
          <ac:chgData name="Jialiang Zhang" userId="b483eb8f-d75d-415e-ad98-09162b013d0f" providerId="ADAL" clId="{4B2D429F-D615-4EA6-8B7D-6A1B3B13E557}" dt="2018-02-20T20:26:07.809" v="14102" actId="20577"/>
          <ac:spMkLst>
            <pc:docMk/>
            <pc:sldMk cId="1633271629" sldId="263"/>
            <ac:spMk id="7" creationId="{06E1C42B-AE7C-488B-9D9B-D865FC458485}"/>
          </ac:spMkLst>
        </pc:spChg>
        <pc:picChg chg="mod">
          <ac:chgData name="Jialiang Zhang" userId="b483eb8f-d75d-415e-ad98-09162b013d0f" providerId="ADAL" clId="{4B2D429F-D615-4EA6-8B7D-6A1B3B13E557}" dt="2018-02-20T20:25:17.116" v="14005" actId="1076"/>
          <ac:picMkLst>
            <pc:docMk/>
            <pc:sldMk cId="1633271629" sldId="263"/>
            <ac:picMk id="5" creationId="{A710C204-7A05-4062-8B86-0E36E2C9B4D5}"/>
          </ac:picMkLst>
        </pc:picChg>
      </pc:sldChg>
      <pc:sldChg chg="modSp del">
        <pc:chgData name="Jialiang Zhang" userId="b483eb8f-d75d-415e-ad98-09162b013d0f" providerId="ADAL" clId="{4B2D429F-D615-4EA6-8B7D-6A1B3B13E557}" dt="2018-02-19T20:36:02.454" v="9126" actId="2696"/>
        <pc:sldMkLst>
          <pc:docMk/>
          <pc:sldMk cId="873863538" sldId="264"/>
        </pc:sldMkLst>
        <pc:graphicFrameChg chg="mod">
          <ac:chgData name="Jialiang Zhang" userId="b483eb8f-d75d-415e-ad98-09162b013d0f" providerId="ADAL" clId="{4B2D429F-D615-4EA6-8B7D-6A1B3B13E557}" dt="2018-02-15T16:26:05.975" v="0" actId="478"/>
          <ac:graphicFrameMkLst>
            <pc:docMk/>
            <pc:sldMk cId="873863538" sldId="264"/>
            <ac:graphicFrameMk id="4" creationId="{90792B70-39DA-44E2-B49D-66C04F3DD92C}"/>
          </ac:graphicFrameMkLst>
        </pc:graphicFrameChg>
      </pc:sldChg>
      <pc:sldChg chg="modSp del">
        <pc:chgData name="Jialiang Zhang" userId="b483eb8f-d75d-415e-ad98-09162b013d0f" providerId="ADAL" clId="{4B2D429F-D615-4EA6-8B7D-6A1B3B13E557}" dt="2018-02-19T20:35:57.521" v="9124" actId="2696"/>
        <pc:sldMkLst>
          <pc:docMk/>
          <pc:sldMk cId="4096694446" sldId="265"/>
        </pc:sldMkLst>
        <pc:spChg chg="mod">
          <ac:chgData name="Jialiang Zhang" userId="b483eb8f-d75d-415e-ad98-09162b013d0f" providerId="ADAL" clId="{4B2D429F-D615-4EA6-8B7D-6A1B3B13E557}" dt="2018-02-15T16:30:33.404" v="17" actId="27636"/>
          <ac:spMkLst>
            <pc:docMk/>
            <pc:sldMk cId="4096694446" sldId="265"/>
            <ac:spMk id="3" creationId="{36ECA1F7-1E73-44B9-B188-EE5F2F216B53}"/>
          </ac:spMkLst>
        </pc:spChg>
        <pc:graphicFrameChg chg="mod">
          <ac:chgData name="Jialiang Zhang" userId="b483eb8f-d75d-415e-ad98-09162b013d0f" providerId="ADAL" clId="{4B2D429F-D615-4EA6-8B7D-6A1B3B13E557}" dt="2018-02-15T16:26:05.975" v="0" actId="27636"/>
          <ac:graphicFrameMkLst>
            <pc:docMk/>
            <pc:sldMk cId="4096694446" sldId="265"/>
            <ac:graphicFrameMk id="4" creationId="{59AEC67B-49A4-43BB-AF92-13A93D52593C}"/>
          </ac:graphicFrameMkLst>
        </pc:graphicFrameChg>
        <pc:graphicFrameChg chg="mod">
          <ac:chgData name="Jialiang Zhang" userId="b483eb8f-d75d-415e-ad98-09162b013d0f" providerId="ADAL" clId="{4B2D429F-D615-4EA6-8B7D-6A1B3B13E557}" dt="2018-02-15T16:26:05.975" v="0" actId="27636"/>
          <ac:graphicFrameMkLst>
            <pc:docMk/>
            <pc:sldMk cId="4096694446" sldId="265"/>
            <ac:graphicFrameMk id="5" creationId="{A9A2F33C-DBF4-4A5B-B3C8-1B562329CFA4}"/>
          </ac:graphicFrameMkLst>
        </pc:graphicFrameChg>
      </pc:sldChg>
      <pc:sldChg chg="modSp del">
        <pc:chgData name="Jialiang Zhang" userId="b483eb8f-d75d-415e-ad98-09162b013d0f" providerId="ADAL" clId="{4B2D429F-D615-4EA6-8B7D-6A1B3B13E557}" dt="2018-02-19T20:36:01.466" v="9125" actId="2696"/>
        <pc:sldMkLst>
          <pc:docMk/>
          <pc:sldMk cId="1107096169" sldId="266"/>
        </pc:sldMkLst>
        <pc:graphicFrameChg chg="mod">
          <ac:chgData name="Jialiang Zhang" userId="b483eb8f-d75d-415e-ad98-09162b013d0f" providerId="ADAL" clId="{4B2D429F-D615-4EA6-8B7D-6A1B3B13E557}" dt="2018-02-15T16:26:05.975" v="0" actId="478"/>
          <ac:graphicFrameMkLst>
            <pc:docMk/>
            <pc:sldMk cId="1107096169" sldId="266"/>
            <ac:graphicFrameMk id="4" creationId="{870EC7A8-B914-44CF-A22F-18E4E316D1AD}"/>
          </ac:graphicFrameMkLst>
        </pc:graphicFrameChg>
      </pc:sldChg>
      <pc:sldChg chg="modSp del">
        <pc:chgData name="Jialiang Zhang" userId="b483eb8f-d75d-415e-ad98-09162b013d0f" providerId="ADAL" clId="{4B2D429F-D615-4EA6-8B7D-6A1B3B13E557}" dt="2018-02-19T20:36:05.042" v="9129" actId="2696"/>
        <pc:sldMkLst>
          <pc:docMk/>
          <pc:sldMk cId="1847095416" sldId="267"/>
        </pc:sldMkLst>
        <pc:spChg chg="mod">
          <ac:chgData name="Jialiang Zhang" userId="b483eb8f-d75d-415e-ad98-09162b013d0f" providerId="ADAL" clId="{4B2D429F-D615-4EA6-8B7D-6A1B3B13E557}" dt="2018-02-15T16:26:05.975" v="0" actId="478"/>
          <ac:spMkLst>
            <pc:docMk/>
            <pc:sldMk cId="1847095416" sldId="267"/>
            <ac:spMk id="7" creationId="{6D395AAB-040E-409E-92A8-14D49158C3EC}"/>
          </ac:spMkLst>
        </pc:spChg>
        <pc:picChg chg="mod">
          <ac:chgData name="Jialiang Zhang" userId="b483eb8f-d75d-415e-ad98-09162b013d0f" providerId="ADAL" clId="{4B2D429F-D615-4EA6-8B7D-6A1B3B13E557}" dt="2018-02-15T16:26:05.975" v="0" actId="478"/>
          <ac:picMkLst>
            <pc:docMk/>
            <pc:sldMk cId="1847095416" sldId="267"/>
            <ac:picMk id="5" creationId="{D7E7A2C2-827D-485C-AF1F-133643F48A46}"/>
          </ac:picMkLst>
        </pc:picChg>
      </pc:sldChg>
      <pc:sldChg chg="del">
        <pc:chgData name="Jialiang Zhang" userId="b483eb8f-d75d-415e-ad98-09162b013d0f" providerId="ADAL" clId="{4B2D429F-D615-4EA6-8B7D-6A1B3B13E557}" dt="2018-02-19T20:36:03.114" v="9127" actId="2696"/>
        <pc:sldMkLst>
          <pc:docMk/>
          <pc:sldMk cId="1833199791" sldId="268"/>
        </pc:sldMkLst>
      </pc:sldChg>
      <pc:sldChg chg="addSp delSp modSp add del">
        <pc:chgData name="Jialiang Zhang" userId="b483eb8f-d75d-415e-ad98-09162b013d0f" providerId="ADAL" clId="{4B2D429F-D615-4EA6-8B7D-6A1B3B13E557}" dt="2018-02-19T18:58:28.441" v="5603" actId="2696"/>
        <pc:sldMkLst>
          <pc:docMk/>
          <pc:sldMk cId="303977023" sldId="269"/>
        </pc:sldMkLst>
        <pc:spChg chg="mod">
          <ac:chgData name="Jialiang Zhang" userId="b483eb8f-d75d-415e-ad98-09162b013d0f" providerId="ADAL" clId="{4B2D429F-D615-4EA6-8B7D-6A1B3B13E557}" dt="2018-02-15T19:51:08.712" v="1949" actId="6549"/>
          <ac:spMkLst>
            <pc:docMk/>
            <pc:sldMk cId="303977023" sldId="269"/>
            <ac:spMk id="2" creationId="{607D6116-3E77-429D-ACFE-2996C964B7E4}"/>
          </ac:spMkLst>
        </pc:spChg>
        <pc:spChg chg="mod">
          <ac:chgData name="Jialiang Zhang" userId="b483eb8f-d75d-415e-ad98-09162b013d0f" providerId="ADAL" clId="{4B2D429F-D615-4EA6-8B7D-6A1B3B13E557}" dt="2018-02-15T19:14:04.749" v="640" actId="20577"/>
          <ac:spMkLst>
            <pc:docMk/>
            <pc:sldMk cId="303977023" sldId="269"/>
            <ac:spMk id="4" creationId="{18EDCF6F-9D4B-409B-8455-EFD3AF823A70}"/>
          </ac:spMkLst>
        </pc:spChg>
        <pc:spChg chg="add del mod">
          <ac:chgData name="Jialiang Zhang" userId="b483eb8f-d75d-415e-ad98-09162b013d0f" providerId="ADAL" clId="{4B2D429F-D615-4EA6-8B7D-6A1B3B13E557}" dt="2018-02-15T19:51:13.620" v="1950" actId="478"/>
          <ac:spMkLst>
            <pc:docMk/>
            <pc:sldMk cId="303977023" sldId="269"/>
            <ac:spMk id="5" creationId="{86FBA659-E373-4B6A-A1F6-0D77C4206325}"/>
          </ac:spMkLst>
        </pc:spChg>
        <pc:spChg chg="add del mod">
          <ac:chgData name="Jialiang Zhang" userId="b483eb8f-d75d-415e-ad98-09162b013d0f" providerId="ADAL" clId="{4B2D429F-D615-4EA6-8B7D-6A1B3B13E557}" dt="2018-02-15T19:51:16.172" v="1953" actId="478"/>
          <ac:spMkLst>
            <pc:docMk/>
            <pc:sldMk cId="303977023" sldId="269"/>
            <ac:spMk id="6" creationId="{BB2D09D2-E06E-47EC-B0B5-79BCC5A820E2}"/>
          </ac:spMkLst>
        </pc:spChg>
        <pc:spChg chg="add del mod">
          <ac:chgData name="Jialiang Zhang" userId="b483eb8f-d75d-415e-ad98-09162b013d0f" providerId="ADAL" clId="{4B2D429F-D615-4EA6-8B7D-6A1B3B13E557}" dt="2018-02-15T19:51:18.099" v="1956" actId="478"/>
          <ac:spMkLst>
            <pc:docMk/>
            <pc:sldMk cId="303977023" sldId="269"/>
            <ac:spMk id="7" creationId="{2EBDE757-33E7-4FA0-92F1-ABD4FA18BBFD}"/>
          </ac:spMkLst>
        </pc:spChg>
        <pc:spChg chg="add del mod">
          <ac:chgData name="Jialiang Zhang" userId="b483eb8f-d75d-415e-ad98-09162b013d0f" providerId="ADAL" clId="{4B2D429F-D615-4EA6-8B7D-6A1B3B13E557}" dt="2018-02-15T19:51:19.164" v="1957" actId="478"/>
          <ac:spMkLst>
            <pc:docMk/>
            <pc:sldMk cId="303977023" sldId="269"/>
            <ac:spMk id="8" creationId="{69BB1AA2-E993-4838-9613-F4ADA0D5B60F}"/>
          </ac:spMkLst>
        </pc:spChg>
        <pc:cxnChg chg="add del mod">
          <ac:chgData name="Jialiang Zhang" userId="b483eb8f-d75d-415e-ad98-09162b013d0f" providerId="ADAL" clId="{4B2D429F-D615-4EA6-8B7D-6A1B3B13E557}" dt="2018-02-15T19:49:31.956" v="1932" actId="11529"/>
          <ac:cxnSpMkLst>
            <pc:docMk/>
            <pc:sldMk cId="303977023" sldId="269"/>
            <ac:cxnSpMk id="10" creationId="{F07EBD97-9483-482C-9F52-E72138B15F6C}"/>
          </ac:cxnSpMkLst>
        </pc:cxnChg>
        <pc:cxnChg chg="add del mod">
          <ac:chgData name="Jialiang Zhang" userId="b483eb8f-d75d-415e-ad98-09162b013d0f" providerId="ADAL" clId="{4B2D429F-D615-4EA6-8B7D-6A1B3B13E557}" dt="2018-02-15T19:51:14.556" v="1951" actId="478"/>
          <ac:cxnSpMkLst>
            <pc:docMk/>
            <pc:sldMk cId="303977023" sldId="269"/>
            <ac:cxnSpMk id="12" creationId="{1FACE331-EB3F-4CF2-9440-9A5C1A923939}"/>
          </ac:cxnSpMkLst>
        </pc:cxnChg>
        <pc:cxnChg chg="add del mod">
          <ac:chgData name="Jialiang Zhang" userId="b483eb8f-d75d-415e-ad98-09162b013d0f" providerId="ADAL" clId="{4B2D429F-D615-4EA6-8B7D-6A1B3B13E557}" dt="2018-02-15T19:51:16.892" v="1954" actId="478"/>
          <ac:cxnSpMkLst>
            <pc:docMk/>
            <pc:sldMk cId="303977023" sldId="269"/>
            <ac:cxnSpMk id="14" creationId="{48030162-7545-40C5-A66F-86197AAC0844}"/>
          </ac:cxnSpMkLst>
        </pc:cxnChg>
        <pc:cxnChg chg="add del mod">
          <ac:chgData name="Jialiang Zhang" userId="b483eb8f-d75d-415e-ad98-09162b013d0f" providerId="ADAL" clId="{4B2D429F-D615-4EA6-8B7D-6A1B3B13E557}" dt="2018-02-15T19:51:19.652" v="1958" actId="478"/>
          <ac:cxnSpMkLst>
            <pc:docMk/>
            <pc:sldMk cId="303977023" sldId="269"/>
            <ac:cxnSpMk id="15" creationId="{E3DE0F5D-9360-4AE3-BA6E-E1DCE17ED690}"/>
          </ac:cxnSpMkLst>
        </pc:cxnChg>
      </pc:sldChg>
      <pc:sldChg chg="delSp modSp add del">
        <pc:chgData name="Jialiang Zhang" userId="b483eb8f-d75d-415e-ad98-09162b013d0f" providerId="ADAL" clId="{4B2D429F-D615-4EA6-8B7D-6A1B3B13E557}" dt="2018-02-19T18:58:33.420" v="5604" actId="2696"/>
        <pc:sldMkLst>
          <pc:docMk/>
          <pc:sldMk cId="394444921" sldId="270"/>
        </pc:sldMkLst>
        <pc:spChg chg="mod">
          <ac:chgData name="Jialiang Zhang" userId="b483eb8f-d75d-415e-ad98-09162b013d0f" providerId="ADAL" clId="{4B2D429F-D615-4EA6-8B7D-6A1B3B13E557}" dt="2018-02-15T19:51:25.816" v="1960" actId="6549"/>
          <ac:spMkLst>
            <pc:docMk/>
            <pc:sldMk cId="394444921" sldId="270"/>
            <ac:spMk id="2" creationId="{607D6116-3E77-429D-ACFE-2996C964B7E4}"/>
          </ac:spMkLst>
        </pc:spChg>
        <pc:spChg chg="del mod">
          <ac:chgData name="Jialiang Zhang" userId="b483eb8f-d75d-415e-ad98-09162b013d0f" providerId="ADAL" clId="{4B2D429F-D615-4EA6-8B7D-6A1B3B13E557}" dt="2018-02-15T19:51:36.677" v="1969" actId="478"/>
          <ac:spMkLst>
            <pc:docMk/>
            <pc:sldMk cId="394444921" sldId="270"/>
            <ac:spMk id="6" creationId="{BB2D09D2-E06E-47EC-B0B5-79BCC5A820E2}"/>
          </ac:spMkLst>
        </pc:spChg>
        <pc:spChg chg="del">
          <ac:chgData name="Jialiang Zhang" userId="b483eb8f-d75d-415e-ad98-09162b013d0f" providerId="ADAL" clId="{4B2D429F-D615-4EA6-8B7D-6A1B3B13E557}" dt="2018-02-15T19:51:30.067" v="1964" actId="478"/>
          <ac:spMkLst>
            <pc:docMk/>
            <pc:sldMk cId="394444921" sldId="270"/>
            <ac:spMk id="7" creationId="{2EBDE757-33E7-4FA0-92F1-ABD4FA18BBFD}"/>
          </ac:spMkLst>
        </pc:spChg>
        <pc:spChg chg="del mod">
          <ac:chgData name="Jialiang Zhang" userId="b483eb8f-d75d-415e-ad98-09162b013d0f" providerId="ADAL" clId="{4B2D429F-D615-4EA6-8B7D-6A1B3B13E557}" dt="2018-02-15T19:51:27.980" v="1962" actId="478"/>
          <ac:spMkLst>
            <pc:docMk/>
            <pc:sldMk cId="394444921" sldId="270"/>
            <ac:spMk id="8" creationId="{69BB1AA2-E993-4838-9613-F4ADA0D5B60F}"/>
          </ac:spMkLst>
        </pc:spChg>
        <pc:cxnChg chg="del">
          <ac:chgData name="Jialiang Zhang" userId="b483eb8f-d75d-415e-ad98-09162b013d0f" providerId="ADAL" clId="{4B2D429F-D615-4EA6-8B7D-6A1B3B13E557}" dt="2018-02-15T19:51:36.676" v="1967" actId="478"/>
          <ac:cxnSpMkLst>
            <pc:docMk/>
            <pc:sldMk cId="394444921" sldId="270"/>
            <ac:cxnSpMk id="12" creationId="{1FACE331-EB3F-4CF2-9440-9A5C1A923939}"/>
          </ac:cxnSpMkLst>
        </pc:cxnChg>
        <pc:cxnChg chg="del">
          <ac:chgData name="Jialiang Zhang" userId="b483eb8f-d75d-415e-ad98-09162b013d0f" providerId="ADAL" clId="{4B2D429F-D615-4EA6-8B7D-6A1B3B13E557}" dt="2018-02-15T19:51:30.660" v="1965" actId="478"/>
          <ac:cxnSpMkLst>
            <pc:docMk/>
            <pc:sldMk cId="394444921" sldId="270"/>
            <ac:cxnSpMk id="14" creationId="{48030162-7545-40C5-A66F-86197AAC0844}"/>
          </ac:cxnSpMkLst>
        </pc:cxnChg>
        <pc:cxnChg chg="del">
          <ac:chgData name="Jialiang Zhang" userId="b483eb8f-d75d-415e-ad98-09162b013d0f" providerId="ADAL" clId="{4B2D429F-D615-4EA6-8B7D-6A1B3B13E557}" dt="2018-02-15T19:51:29.004" v="1963" actId="478"/>
          <ac:cxnSpMkLst>
            <pc:docMk/>
            <pc:sldMk cId="394444921" sldId="270"/>
            <ac:cxnSpMk id="15" creationId="{E3DE0F5D-9360-4AE3-BA6E-E1DCE17ED690}"/>
          </ac:cxnSpMkLst>
        </pc:cxnChg>
      </pc:sldChg>
      <pc:sldChg chg="addSp delSp modSp add del">
        <pc:chgData name="Jialiang Zhang" userId="b483eb8f-d75d-415e-ad98-09162b013d0f" providerId="ADAL" clId="{4B2D429F-D615-4EA6-8B7D-6A1B3B13E557}" dt="2018-02-19T18:58:36.007" v="5605" actId="2696"/>
        <pc:sldMkLst>
          <pc:docMk/>
          <pc:sldMk cId="3444149746" sldId="271"/>
        </pc:sldMkLst>
        <pc:spChg chg="mod">
          <ac:chgData name="Jialiang Zhang" userId="b483eb8f-d75d-415e-ad98-09162b013d0f" providerId="ADAL" clId="{4B2D429F-D615-4EA6-8B7D-6A1B3B13E557}" dt="2018-02-15T19:51:45.283" v="1970" actId="6549"/>
          <ac:spMkLst>
            <pc:docMk/>
            <pc:sldMk cId="3444149746" sldId="271"/>
            <ac:spMk id="2" creationId="{607D6116-3E77-429D-ACFE-2996C964B7E4}"/>
          </ac:spMkLst>
        </pc:spChg>
        <pc:spChg chg="del mod">
          <ac:chgData name="Jialiang Zhang" userId="b483eb8f-d75d-415e-ad98-09162b013d0f" providerId="ADAL" clId="{4B2D429F-D615-4EA6-8B7D-6A1B3B13E557}" dt="2018-02-15T19:51:47.667" v="1973" actId="478"/>
          <ac:spMkLst>
            <pc:docMk/>
            <pc:sldMk cId="3444149746" sldId="271"/>
            <ac:spMk id="7" creationId="{2EBDE757-33E7-4FA0-92F1-ABD4FA18BBFD}"/>
          </ac:spMkLst>
        </pc:spChg>
        <pc:spChg chg="add del">
          <ac:chgData name="Jialiang Zhang" userId="b483eb8f-d75d-415e-ad98-09162b013d0f" providerId="ADAL" clId="{4B2D429F-D615-4EA6-8B7D-6A1B3B13E557}" dt="2018-02-15T19:52:54.756" v="1994" actId="478"/>
          <ac:spMkLst>
            <pc:docMk/>
            <pc:sldMk cId="3444149746" sldId="271"/>
            <ac:spMk id="8" creationId="{69BB1AA2-E993-4838-9613-F4ADA0D5B60F}"/>
          </ac:spMkLst>
        </pc:spChg>
        <pc:cxnChg chg="del">
          <ac:chgData name="Jialiang Zhang" userId="b483eb8f-d75d-415e-ad98-09162b013d0f" providerId="ADAL" clId="{4B2D429F-D615-4EA6-8B7D-6A1B3B13E557}" dt="2018-02-15T19:51:46.131" v="1971" actId="478"/>
          <ac:cxnSpMkLst>
            <pc:docMk/>
            <pc:sldMk cId="3444149746" sldId="271"/>
            <ac:cxnSpMk id="14" creationId="{48030162-7545-40C5-A66F-86197AAC0844}"/>
          </ac:cxnSpMkLst>
        </pc:cxnChg>
        <pc:cxnChg chg="del">
          <ac:chgData name="Jialiang Zhang" userId="b483eb8f-d75d-415e-ad98-09162b013d0f" providerId="ADAL" clId="{4B2D429F-D615-4EA6-8B7D-6A1B3B13E557}" dt="2018-02-15T19:51:48.155" v="1974" actId="478"/>
          <ac:cxnSpMkLst>
            <pc:docMk/>
            <pc:sldMk cId="3444149746" sldId="271"/>
            <ac:cxnSpMk id="15" creationId="{E3DE0F5D-9360-4AE3-BA6E-E1DCE17ED690}"/>
          </ac:cxnSpMkLst>
        </pc:cxnChg>
      </pc:sldChg>
      <pc:sldChg chg="addSp delSp modSp add del">
        <pc:chgData name="Jialiang Zhang" userId="b483eb8f-d75d-415e-ad98-09162b013d0f" providerId="ADAL" clId="{4B2D429F-D615-4EA6-8B7D-6A1B3B13E557}" dt="2018-02-19T18:58:37.382" v="5606" actId="2696"/>
        <pc:sldMkLst>
          <pc:docMk/>
          <pc:sldMk cId="1401226896" sldId="272"/>
        </pc:sldMkLst>
        <pc:spChg chg="mod">
          <ac:chgData name="Jialiang Zhang" userId="b483eb8f-d75d-415e-ad98-09162b013d0f" providerId="ADAL" clId="{4B2D429F-D615-4EA6-8B7D-6A1B3B13E557}" dt="2018-02-15T19:52:57.545" v="1995" actId="6549"/>
          <ac:spMkLst>
            <pc:docMk/>
            <pc:sldMk cId="1401226896" sldId="272"/>
            <ac:spMk id="2" creationId="{607D6116-3E77-429D-ACFE-2996C964B7E4}"/>
          </ac:spMkLst>
        </pc:spChg>
        <pc:spChg chg="add del">
          <ac:chgData name="Jialiang Zhang" userId="b483eb8f-d75d-415e-ad98-09162b013d0f" providerId="ADAL" clId="{4B2D429F-D615-4EA6-8B7D-6A1B3B13E557}" dt="2018-02-15T19:53:00.404" v="1997" actId="478"/>
          <ac:spMkLst>
            <pc:docMk/>
            <pc:sldMk cId="1401226896" sldId="272"/>
            <ac:spMk id="8" creationId="{69BB1AA2-E993-4838-9613-F4ADA0D5B60F}"/>
          </ac:spMkLst>
        </pc:spChg>
        <pc:cxnChg chg="add del">
          <ac:chgData name="Jialiang Zhang" userId="b483eb8f-d75d-415e-ad98-09162b013d0f" providerId="ADAL" clId="{4B2D429F-D615-4EA6-8B7D-6A1B3B13E557}" dt="2018-02-15T19:52:58.708" v="1996" actId="478"/>
          <ac:cxnSpMkLst>
            <pc:docMk/>
            <pc:sldMk cId="1401226896" sldId="272"/>
            <ac:cxnSpMk id="15" creationId="{E3DE0F5D-9360-4AE3-BA6E-E1DCE17ED690}"/>
          </ac:cxnSpMkLst>
        </pc:cxnChg>
      </pc:sldChg>
      <pc:sldChg chg="add del">
        <pc:chgData name="Jialiang Zhang" userId="b483eb8f-d75d-415e-ad98-09162b013d0f" providerId="ADAL" clId="{4B2D429F-D615-4EA6-8B7D-6A1B3B13E557}" dt="2018-02-19T18:58:41.701" v="5609" actId="2696"/>
        <pc:sldMkLst>
          <pc:docMk/>
          <pc:sldMk cId="1620796869" sldId="273"/>
        </pc:sldMkLst>
      </pc:sldChg>
      <pc:sldChg chg="addSp delSp modSp add del">
        <pc:chgData name="Jialiang Zhang" userId="b483eb8f-d75d-415e-ad98-09162b013d0f" providerId="ADAL" clId="{4B2D429F-D615-4EA6-8B7D-6A1B3B13E557}" dt="2018-02-19T17:54:07.019" v="2914" actId="2696"/>
        <pc:sldMkLst>
          <pc:docMk/>
          <pc:sldMk cId="4139454003" sldId="274"/>
        </pc:sldMkLst>
        <pc:spChg chg="mod">
          <ac:chgData name="Jialiang Zhang" userId="b483eb8f-d75d-415e-ad98-09162b013d0f" providerId="ADAL" clId="{4B2D429F-D615-4EA6-8B7D-6A1B3B13E557}" dt="2018-02-19T17:51:35.095" v="2855" actId="20577"/>
          <ac:spMkLst>
            <pc:docMk/>
            <pc:sldMk cId="4139454003" sldId="274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15T19:53:59.334" v="2021" actId="313"/>
          <ac:spMkLst>
            <pc:docMk/>
            <pc:sldMk cId="4139454003" sldId="274"/>
            <ac:spMk id="4" creationId="{D01BAC0D-6E25-46A8-9989-C672782085EC}"/>
          </ac:spMkLst>
        </pc:spChg>
        <pc:spChg chg="add del mod">
          <ac:chgData name="Jialiang Zhang" userId="b483eb8f-d75d-415e-ad98-09162b013d0f" providerId="ADAL" clId="{4B2D429F-D615-4EA6-8B7D-6A1B3B13E557}" dt="2018-02-19T17:47:48.332" v="2762" actId="478"/>
          <ac:spMkLst>
            <pc:docMk/>
            <pc:sldMk cId="4139454003" sldId="274"/>
            <ac:spMk id="5" creationId="{85BBFA47-3616-4869-8DC0-0FDD6DCAC5A6}"/>
          </ac:spMkLst>
        </pc:spChg>
        <pc:spChg chg="add del mod">
          <ac:chgData name="Jialiang Zhang" userId="b483eb8f-d75d-415e-ad98-09162b013d0f" providerId="ADAL" clId="{4B2D429F-D615-4EA6-8B7D-6A1B3B13E557}" dt="2018-02-15T20:03:08.380" v="2320" actId="478"/>
          <ac:spMkLst>
            <pc:docMk/>
            <pc:sldMk cId="4139454003" sldId="274"/>
            <ac:spMk id="5" creationId="{CDD8F8DB-7A71-4ADD-A73A-A4EFE1E826A0}"/>
          </ac:spMkLst>
        </pc:spChg>
        <pc:spChg chg="add mod">
          <ac:chgData name="Jialiang Zhang" userId="b483eb8f-d75d-415e-ad98-09162b013d0f" providerId="ADAL" clId="{4B2D429F-D615-4EA6-8B7D-6A1B3B13E557}" dt="2018-02-19T17:47:39.462" v="2761" actId="1076"/>
          <ac:spMkLst>
            <pc:docMk/>
            <pc:sldMk cId="4139454003" sldId="274"/>
            <ac:spMk id="6" creationId="{2B278362-D51C-4269-AE34-B99648A6D0F2}"/>
          </ac:spMkLst>
        </pc:spChg>
        <pc:spChg chg="add mod">
          <ac:chgData name="Jialiang Zhang" userId="b483eb8f-d75d-415e-ad98-09162b013d0f" providerId="ADAL" clId="{4B2D429F-D615-4EA6-8B7D-6A1B3B13E557}" dt="2018-02-19T17:47:39.462" v="2761" actId="1076"/>
          <ac:spMkLst>
            <pc:docMk/>
            <pc:sldMk cId="4139454003" sldId="274"/>
            <ac:spMk id="7" creationId="{F0C1F3AD-E796-47CE-93E5-D20A7C363A28}"/>
          </ac:spMkLst>
        </pc:spChg>
        <pc:spChg chg="add mod">
          <ac:chgData name="Jialiang Zhang" userId="b483eb8f-d75d-415e-ad98-09162b013d0f" providerId="ADAL" clId="{4B2D429F-D615-4EA6-8B7D-6A1B3B13E557}" dt="2018-02-19T17:47:39.462" v="2761" actId="1076"/>
          <ac:spMkLst>
            <pc:docMk/>
            <pc:sldMk cId="4139454003" sldId="274"/>
            <ac:spMk id="8" creationId="{BD894D52-841D-4F32-B769-A8217F6DA697}"/>
          </ac:spMkLst>
        </pc:spChg>
        <pc:spChg chg="add mod">
          <ac:chgData name="Jialiang Zhang" userId="b483eb8f-d75d-415e-ad98-09162b013d0f" providerId="ADAL" clId="{4B2D429F-D615-4EA6-8B7D-6A1B3B13E557}" dt="2018-02-19T17:47:39.462" v="2761" actId="1076"/>
          <ac:spMkLst>
            <pc:docMk/>
            <pc:sldMk cId="4139454003" sldId="274"/>
            <ac:spMk id="9" creationId="{37394FF8-9457-425D-AE35-2D1BDFFBFB59}"/>
          </ac:spMkLst>
        </pc:spChg>
        <pc:spChg chg="add del mod">
          <ac:chgData name="Jialiang Zhang" userId="b483eb8f-d75d-415e-ad98-09162b013d0f" providerId="ADAL" clId="{4B2D429F-D615-4EA6-8B7D-6A1B3B13E557}" dt="2018-02-15T20:05:28.100" v="2387" actId="478"/>
          <ac:spMkLst>
            <pc:docMk/>
            <pc:sldMk cId="4139454003" sldId="274"/>
            <ac:spMk id="10" creationId="{2204B4A0-22AA-4797-8FC8-E78843C1D09D}"/>
          </ac:spMkLst>
        </pc:spChg>
        <pc:spChg chg="add mod">
          <ac:chgData name="Jialiang Zhang" userId="b483eb8f-d75d-415e-ad98-09162b013d0f" providerId="ADAL" clId="{4B2D429F-D615-4EA6-8B7D-6A1B3B13E557}" dt="2018-02-19T17:47:39.462" v="2761" actId="1076"/>
          <ac:spMkLst>
            <pc:docMk/>
            <pc:sldMk cId="4139454003" sldId="274"/>
            <ac:spMk id="11" creationId="{F10D0240-1A7A-4C0D-8B9C-51280E7706C5}"/>
          </ac:spMkLst>
        </pc:spChg>
        <pc:spChg chg="add mod">
          <ac:chgData name="Jialiang Zhang" userId="b483eb8f-d75d-415e-ad98-09162b013d0f" providerId="ADAL" clId="{4B2D429F-D615-4EA6-8B7D-6A1B3B13E557}" dt="2018-02-19T17:47:39.462" v="2761" actId="1076"/>
          <ac:spMkLst>
            <pc:docMk/>
            <pc:sldMk cId="4139454003" sldId="274"/>
            <ac:spMk id="12" creationId="{B7DBC93A-C3E2-4570-9291-2044F089EB77}"/>
          </ac:spMkLst>
        </pc:spChg>
        <pc:spChg chg="add mod">
          <ac:chgData name="Jialiang Zhang" userId="b483eb8f-d75d-415e-ad98-09162b013d0f" providerId="ADAL" clId="{4B2D429F-D615-4EA6-8B7D-6A1B3B13E557}" dt="2018-02-19T17:47:39.462" v="2761" actId="1076"/>
          <ac:spMkLst>
            <pc:docMk/>
            <pc:sldMk cId="4139454003" sldId="274"/>
            <ac:spMk id="13" creationId="{10B7C063-782E-48C9-8DC2-7E9C10D62D01}"/>
          </ac:spMkLst>
        </pc:spChg>
        <pc:spChg chg="add mod">
          <ac:chgData name="Jialiang Zhang" userId="b483eb8f-d75d-415e-ad98-09162b013d0f" providerId="ADAL" clId="{4B2D429F-D615-4EA6-8B7D-6A1B3B13E557}" dt="2018-02-19T17:47:39.462" v="2761" actId="1076"/>
          <ac:spMkLst>
            <pc:docMk/>
            <pc:sldMk cId="4139454003" sldId="274"/>
            <ac:spMk id="14" creationId="{F9FE5174-03DB-4B70-A412-DE188B106547}"/>
          </ac:spMkLst>
        </pc:spChg>
        <pc:spChg chg="add mod ord">
          <ac:chgData name="Jialiang Zhang" userId="b483eb8f-d75d-415e-ad98-09162b013d0f" providerId="ADAL" clId="{4B2D429F-D615-4EA6-8B7D-6A1B3B13E557}" dt="2018-02-19T17:51:15.388" v="2851" actId="1076"/>
          <ac:spMkLst>
            <pc:docMk/>
            <pc:sldMk cId="4139454003" sldId="274"/>
            <ac:spMk id="20" creationId="{BE24465B-F7BB-4734-91F6-EC47D9BAAF8C}"/>
          </ac:spMkLst>
        </pc:spChg>
        <pc:spChg chg="add mod">
          <ac:chgData name="Jialiang Zhang" userId="b483eb8f-d75d-415e-ad98-09162b013d0f" providerId="ADAL" clId="{4B2D429F-D615-4EA6-8B7D-6A1B3B13E557}" dt="2018-02-19T17:50:43.319" v="2830" actId="1076"/>
          <ac:spMkLst>
            <pc:docMk/>
            <pc:sldMk cId="4139454003" sldId="274"/>
            <ac:spMk id="21" creationId="{A0099214-8E0B-4B66-BA7F-74DC6B549936}"/>
          </ac:spMkLst>
        </pc:spChg>
        <pc:spChg chg="add del mod">
          <ac:chgData name="Jialiang Zhang" userId="b483eb8f-d75d-415e-ad98-09162b013d0f" providerId="ADAL" clId="{4B2D429F-D615-4EA6-8B7D-6A1B3B13E557}" dt="2018-02-19T17:44:29.779" v="2668"/>
          <ac:spMkLst>
            <pc:docMk/>
            <pc:sldMk cId="4139454003" sldId="274"/>
            <ac:spMk id="24" creationId="{BB3D794F-01BE-4782-9B14-B978D494E76C}"/>
          </ac:spMkLst>
        </pc:spChg>
        <pc:spChg chg="add del mod">
          <ac:chgData name="Jialiang Zhang" userId="b483eb8f-d75d-415e-ad98-09162b013d0f" providerId="ADAL" clId="{4B2D429F-D615-4EA6-8B7D-6A1B3B13E557}" dt="2018-02-19T17:44:28.307" v="2664"/>
          <ac:spMkLst>
            <pc:docMk/>
            <pc:sldMk cId="4139454003" sldId="274"/>
            <ac:spMk id="27" creationId="{563E157E-1481-415F-AA57-F9B8B581475E}"/>
          </ac:spMkLst>
        </pc:spChg>
        <pc:spChg chg="add del mod">
          <ac:chgData name="Jialiang Zhang" userId="b483eb8f-d75d-415e-ad98-09162b013d0f" providerId="ADAL" clId="{4B2D429F-D615-4EA6-8B7D-6A1B3B13E557}" dt="2018-02-19T17:47:48.332" v="2762" actId="478"/>
          <ac:spMkLst>
            <pc:docMk/>
            <pc:sldMk cId="4139454003" sldId="274"/>
            <ac:spMk id="31" creationId="{9A8A9D6E-EDD6-4C11-8767-78F94AE611B5}"/>
          </ac:spMkLst>
        </pc:spChg>
        <pc:spChg chg="add del mod">
          <ac:chgData name="Jialiang Zhang" userId="b483eb8f-d75d-415e-ad98-09162b013d0f" providerId="ADAL" clId="{4B2D429F-D615-4EA6-8B7D-6A1B3B13E557}" dt="2018-02-19T17:52:33.458" v="2857" actId="478"/>
          <ac:spMkLst>
            <pc:docMk/>
            <pc:sldMk cId="4139454003" sldId="274"/>
            <ac:spMk id="32" creationId="{A037EB5A-FAFF-4A6B-B4E3-E728F34AD2F9}"/>
          </ac:spMkLst>
        </pc:spChg>
        <pc:spChg chg="add del mod">
          <ac:chgData name="Jialiang Zhang" userId="b483eb8f-d75d-415e-ad98-09162b013d0f" providerId="ADAL" clId="{4B2D429F-D615-4EA6-8B7D-6A1B3B13E557}" dt="2018-02-19T17:52:35.075" v="2858" actId="478"/>
          <ac:spMkLst>
            <pc:docMk/>
            <pc:sldMk cId="4139454003" sldId="274"/>
            <ac:spMk id="33" creationId="{5F4F5C8F-EE7E-43A0-A3DE-188D2716C152}"/>
          </ac:spMkLst>
        </pc:spChg>
        <pc:spChg chg="add del mod">
          <ac:chgData name="Jialiang Zhang" userId="b483eb8f-d75d-415e-ad98-09162b013d0f" providerId="ADAL" clId="{4B2D429F-D615-4EA6-8B7D-6A1B3B13E557}" dt="2018-02-19T17:52:38.139" v="2862" actId="478"/>
          <ac:spMkLst>
            <pc:docMk/>
            <pc:sldMk cId="4139454003" sldId="274"/>
            <ac:spMk id="35" creationId="{6D4579E6-DEE7-439F-9E21-B1A92E094FD9}"/>
          </ac:spMkLst>
        </pc:spChg>
        <pc:spChg chg="add del mod">
          <ac:chgData name="Jialiang Zhang" userId="b483eb8f-d75d-415e-ad98-09162b013d0f" providerId="ADAL" clId="{4B2D429F-D615-4EA6-8B7D-6A1B3B13E557}" dt="2018-02-19T17:52:45.019" v="2871" actId="478"/>
          <ac:spMkLst>
            <pc:docMk/>
            <pc:sldMk cId="4139454003" sldId="274"/>
            <ac:spMk id="36" creationId="{B8C80BE1-ADDA-42F0-9F02-D11FE58B6D75}"/>
          </ac:spMkLst>
        </pc:spChg>
        <pc:spChg chg="add del mod">
          <ac:chgData name="Jialiang Zhang" userId="b483eb8f-d75d-415e-ad98-09162b013d0f" providerId="ADAL" clId="{4B2D429F-D615-4EA6-8B7D-6A1B3B13E557}" dt="2018-02-19T17:52:43.643" v="2869" actId="478"/>
          <ac:spMkLst>
            <pc:docMk/>
            <pc:sldMk cId="4139454003" sldId="274"/>
            <ac:spMk id="38" creationId="{E49E8066-0E6C-4950-9921-1C4066313D7F}"/>
          </ac:spMkLst>
        </pc:spChg>
        <pc:spChg chg="add del mod">
          <ac:chgData name="Jialiang Zhang" userId="b483eb8f-d75d-415e-ad98-09162b013d0f" providerId="ADAL" clId="{4B2D429F-D615-4EA6-8B7D-6A1B3B13E557}" dt="2018-02-19T17:52:42.340" v="2867" actId="478"/>
          <ac:spMkLst>
            <pc:docMk/>
            <pc:sldMk cId="4139454003" sldId="274"/>
            <ac:spMk id="39" creationId="{A7746E10-30C2-4059-8790-963A39B8BFFD}"/>
          </ac:spMkLst>
        </pc:spChg>
        <pc:spChg chg="add del mod">
          <ac:chgData name="Jialiang Zhang" userId="b483eb8f-d75d-415e-ad98-09162b013d0f" providerId="ADAL" clId="{4B2D429F-D615-4EA6-8B7D-6A1B3B13E557}" dt="2018-02-19T17:52:41.580" v="2866" actId="478"/>
          <ac:spMkLst>
            <pc:docMk/>
            <pc:sldMk cId="4139454003" sldId="274"/>
            <ac:spMk id="41" creationId="{C4857374-4453-4779-B5F5-F10334719AD6}"/>
          </ac:spMkLst>
        </pc:spChg>
        <pc:spChg chg="add mod">
          <ac:chgData name="Jialiang Zhang" userId="b483eb8f-d75d-415e-ad98-09162b013d0f" providerId="ADAL" clId="{4B2D429F-D615-4EA6-8B7D-6A1B3B13E557}" dt="2018-02-19T17:47:59.942" v="2764" actId="1076"/>
          <ac:spMkLst>
            <pc:docMk/>
            <pc:sldMk cId="4139454003" sldId="274"/>
            <ac:spMk id="42" creationId="{AF6421F4-49BA-481F-9D21-7BB54116AD3C}"/>
          </ac:spMkLst>
        </pc:spChg>
        <pc:spChg chg="add del">
          <ac:chgData name="Jialiang Zhang" userId="b483eb8f-d75d-415e-ad98-09162b013d0f" providerId="ADAL" clId="{4B2D429F-D615-4EA6-8B7D-6A1B3B13E557}" dt="2018-02-19T17:51:26.715" v="2853"/>
          <ac:spMkLst>
            <pc:docMk/>
            <pc:sldMk cId="4139454003" sldId="274"/>
            <ac:spMk id="55" creationId="{BBB5384C-BDEA-48CA-B63E-49CEA41F52F6}"/>
          </ac:spMkLst>
        </pc:spChg>
        <pc:spChg chg="add mod">
          <ac:chgData name="Jialiang Zhang" userId="b483eb8f-d75d-415e-ad98-09162b013d0f" providerId="ADAL" clId="{4B2D429F-D615-4EA6-8B7D-6A1B3B13E557}" dt="2018-02-19T17:53:55.140" v="2909" actId="20577"/>
          <ac:spMkLst>
            <pc:docMk/>
            <pc:sldMk cId="4139454003" sldId="274"/>
            <ac:spMk id="56" creationId="{628EAAB6-8968-496A-8555-ABB9F98BA2D7}"/>
          </ac:spMkLst>
        </pc:sp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16" creationId="{437CD94A-A8E5-4793-835B-FF19732D4D32}"/>
          </ac:cxnSpMkLst>
        </pc:cxn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19" creationId="{B72154B6-AE08-42D0-8A1E-FC2025CD7498}"/>
          </ac:cxnSpMkLst>
        </pc:cxn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22" creationId="{EB924D76-B4FA-49E7-92DC-2828C0F2AFD1}"/>
          </ac:cxnSpMkLst>
        </pc:cxn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25" creationId="{7E49702D-CAFB-4F96-AE31-8F84EAD21ED3}"/>
          </ac:cxnSpMkLst>
        </pc:cxn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30" creationId="{DAE18C51-8BE6-48D8-8FFA-DDE779B1A830}"/>
          </ac:cxnSpMkLst>
        </pc:cxn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34" creationId="{DB6BDF8D-0490-4742-B5AB-15226BC00E82}"/>
          </ac:cxnSpMkLst>
        </pc:cxn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37" creationId="{D3258647-952D-4F54-9181-61C90FD4078C}"/>
          </ac:cxnSpMkLst>
        </pc:cxn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40" creationId="{C640F9D1-928A-46D0-B24F-7F72084BE86E}"/>
          </ac:cxnSpMkLst>
        </pc:cxn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43" creationId="{BA8CCBFE-9D3D-4C5C-941C-615EE75982A8}"/>
          </ac:cxnSpMkLst>
        </pc:cxnChg>
        <pc:cxnChg chg="add del mod">
          <ac:chgData name="Jialiang Zhang" userId="b483eb8f-d75d-415e-ad98-09162b013d0f" providerId="ADAL" clId="{4B2D429F-D615-4EA6-8B7D-6A1B3B13E557}" dt="2018-02-19T17:52:35.890" v="2859" actId="478"/>
          <ac:cxnSpMkLst>
            <pc:docMk/>
            <pc:sldMk cId="4139454003" sldId="274"/>
            <ac:cxnSpMk id="44" creationId="{8CCB2E8D-210B-43C4-B706-5FFDC238ABFE}"/>
          </ac:cxnSpMkLst>
        </pc:cxnChg>
        <pc:cxnChg chg="add del mod">
          <ac:chgData name="Jialiang Zhang" userId="b483eb8f-d75d-415e-ad98-09162b013d0f" providerId="ADAL" clId="{4B2D429F-D615-4EA6-8B7D-6A1B3B13E557}" dt="2018-02-19T17:52:37.387" v="2861" actId="478"/>
          <ac:cxnSpMkLst>
            <pc:docMk/>
            <pc:sldMk cId="4139454003" sldId="274"/>
            <ac:cxnSpMk id="45" creationId="{0ED21269-52FB-43C7-AF3B-EAFA68C072A8}"/>
          </ac:cxnSpMkLst>
        </pc:cxnChg>
        <pc:cxnChg chg="add del mod">
          <ac:chgData name="Jialiang Zhang" userId="b483eb8f-d75d-415e-ad98-09162b013d0f" providerId="ADAL" clId="{4B2D429F-D615-4EA6-8B7D-6A1B3B13E557}" dt="2018-02-19T17:52:36.836" v="2860" actId="478"/>
          <ac:cxnSpMkLst>
            <pc:docMk/>
            <pc:sldMk cId="4139454003" sldId="274"/>
            <ac:cxnSpMk id="46" creationId="{E38D7EB5-D005-4278-B406-F7AE782EBE7A}"/>
          </ac:cxnSpMkLst>
        </pc:cxnChg>
        <pc:cxnChg chg="add mod">
          <ac:chgData name="Jialiang Zhang" userId="b483eb8f-d75d-415e-ad98-09162b013d0f" providerId="ADAL" clId="{4B2D429F-D615-4EA6-8B7D-6A1B3B13E557}" dt="2018-02-19T17:47:39.462" v="2761" actId="1076"/>
          <ac:cxnSpMkLst>
            <pc:docMk/>
            <pc:sldMk cId="4139454003" sldId="274"/>
            <ac:cxnSpMk id="47" creationId="{54B12498-679D-49DE-ABEC-7B22D6BCEFD7}"/>
          </ac:cxnSpMkLst>
        </pc:cxnChg>
        <pc:cxnChg chg="add del mod">
          <ac:chgData name="Jialiang Zhang" userId="b483eb8f-d75d-415e-ad98-09162b013d0f" providerId="ADAL" clId="{4B2D429F-D615-4EA6-8B7D-6A1B3B13E557}" dt="2018-02-19T17:48:07.771" v="2765" actId="478"/>
          <ac:cxnSpMkLst>
            <pc:docMk/>
            <pc:sldMk cId="4139454003" sldId="274"/>
            <ac:cxnSpMk id="48" creationId="{71486F30-0C59-4039-9E1A-DA34200D3BEC}"/>
          </ac:cxnSpMkLst>
        </pc:cxnChg>
        <pc:cxnChg chg="add del mod">
          <ac:chgData name="Jialiang Zhang" userId="b483eb8f-d75d-415e-ad98-09162b013d0f" providerId="ADAL" clId="{4B2D429F-D615-4EA6-8B7D-6A1B3B13E557}" dt="2018-02-19T17:52:39.371" v="2864" actId="478"/>
          <ac:cxnSpMkLst>
            <pc:docMk/>
            <pc:sldMk cId="4139454003" sldId="274"/>
            <ac:cxnSpMk id="49" creationId="{C72BA5A2-5E30-46D5-AE3F-EE9401F12EE3}"/>
          </ac:cxnSpMkLst>
        </pc:cxnChg>
        <pc:cxnChg chg="add del mod">
          <ac:chgData name="Jialiang Zhang" userId="b483eb8f-d75d-415e-ad98-09162b013d0f" providerId="ADAL" clId="{4B2D429F-D615-4EA6-8B7D-6A1B3B13E557}" dt="2018-02-19T17:52:38.740" v="2863" actId="478"/>
          <ac:cxnSpMkLst>
            <pc:docMk/>
            <pc:sldMk cId="4139454003" sldId="274"/>
            <ac:cxnSpMk id="50" creationId="{28763119-0155-477B-9D0C-FE85BC7DC3F1}"/>
          </ac:cxnSpMkLst>
        </pc:cxnChg>
        <pc:cxnChg chg="add del mod">
          <ac:chgData name="Jialiang Zhang" userId="b483eb8f-d75d-415e-ad98-09162b013d0f" providerId="ADAL" clId="{4B2D429F-D615-4EA6-8B7D-6A1B3B13E557}" dt="2018-02-19T17:48:10.675" v="2766" actId="478"/>
          <ac:cxnSpMkLst>
            <pc:docMk/>
            <pc:sldMk cId="4139454003" sldId="274"/>
            <ac:cxnSpMk id="51" creationId="{4BAF5EF9-9F86-4DA5-8BD9-61CE14B97A80}"/>
          </ac:cxnSpMkLst>
        </pc:cxnChg>
        <pc:cxnChg chg="add del mod">
          <ac:chgData name="Jialiang Zhang" userId="b483eb8f-d75d-415e-ad98-09162b013d0f" providerId="ADAL" clId="{4B2D429F-D615-4EA6-8B7D-6A1B3B13E557}" dt="2018-02-15T20:11:57.723" v="2561" actId="478"/>
          <ac:cxnSpMkLst>
            <pc:docMk/>
            <pc:sldMk cId="4139454003" sldId="274"/>
            <ac:cxnSpMk id="52" creationId="{7FD27CE3-F110-45C8-80BA-2CC61D3516F9}"/>
          </ac:cxnSpMkLst>
        </pc:cxnChg>
        <pc:cxnChg chg="add del mod">
          <ac:chgData name="Jialiang Zhang" userId="b483eb8f-d75d-415e-ad98-09162b013d0f" providerId="ADAL" clId="{4B2D429F-D615-4EA6-8B7D-6A1B3B13E557}" dt="2018-02-19T17:52:42.971" v="2868" actId="478"/>
          <ac:cxnSpMkLst>
            <pc:docMk/>
            <pc:sldMk cId="4139454003" sldId="274"/>
            <ac:cxnSpMk id="52" creationId="{F42DF607-62E6-43DB-BEF0-611DB1712427}"/>
          </ac:cxnSpMkLst>
        </pc:cxnChg>
        <pc:cxnChg chg="add del mod">
          <ac:chgData name="Jialiang Zhang" userId="b483eb8f-d75d-415e-ad98-09162b013d0f" providerId="ADAL" clId="{4B2D429F-D615-4EA6-8B7D-6A1B3B13E557}" dt="2018-02-19T17:48:12.804" v="2767" actId="478"/>
          <ac:cxnSpMkLst>
            <pc:docMk/>
            <pc:sldMk cId="4139454003" sldId="274"/>
            <ac:cxnSpMk id="53" creationId="{436C89EE-28FC-44F0-AC5F-2A6B906E0D79}"/>
          </ac:cxnSpMkLst>
        </pc:cxnChg>
        <pc:cxnChg chg="add del mod">
          <ac:chgData name="Jialiang Zhang" userId="b483eb8f-d75d-415e-ad98-09162b013d0f" providerId="ADAL" clId="{4B2D429F-D615-4EA6-8B7D-6A1B3B13E557}" dt="2018-02-19T17:52:44.506" v="2870" actId="478"/>
          <ac:cxnSpMkLst>
            <pc:docMk/>
            <pc:sldMk cId="4139454003" sldId="274"/>
            <ac:cxnSpMk id="54" creationId="{59CC5B4C-7593-4236-B78F-2681B4465496}"/>
          </ac:cxnSpMkLst>
        </pc:cxnChg>
      </pc:sldChg>
      <pc:sldChg chg="addSp delSp modSp add ord modTransition">
        <pc:chgData name="Jialiang Zhang" userId="b483eb8f-d75d-415e-ad98-09162b013d0f" providerId="ADAL" clId="{4B2D429F-D615-4EA6-8B7D-6A1B3B13E557}" dt="2018-02-20T19:16:06.661" v="11619" actId="478"/>
        <pc:sldMkLst>
          <pc:docMk/>
          <pc:sldMk cId="1842751394" sldId="275"/>
        </pc:sldMkLst>
        <pc:spChg chg="del mod">
          <ac:chgData name="Jialiang Zhang" userId="b483eb8f-d75d-415e-ad98-09162b013d0f" providerId="ADAL" clId="{4B2D429F-D615-4EA6-8B7D-6A1B3B13E557}" dt="2018-02-20T19:16:03.097" v="11618" actId="478"/>
          <ac:spMkLst>
            <pc:docMk/>
            <pc:sldMk cId="1842751394" sldId="275"/>
            <ac:spMk id="2" creationId="{607D6116-3E77-429D-ACFE-2996C964B7E4}"/>
          </ac:spMkLst>
        </pc:spChg>
        <pc:spChg chg="del mod">
          <ac:chgData name="Jialiang Zhang" userId="b483eb8f-d75d-415e-ad98-09162b013d0f" providerId="ADAL" clId="{4B2D429F-D615-4EA6-8B7D-6A1B3B13E557}" dt="2018-02-20T18:48:54.119" v="10805" actId="478"/>
          <ac:spMkLst>
            <pc:docMk/>
            <pc:sldMk cId="1842751394" sldId="275"/>
            <ac:spMk id="5" creationId="{86FBA659-E373-4B6A-A1F6-0D77C4206325}"/>
          </ac:spMkLst>
        </pc:spChg>
        <pc:spChg chg="mod">
          <ac:chgData name="Jialiang Zhang" userId="b483eb8f-d75d-415e-ad98-09162b013d0f" providerId="ADAL" clId="{4B2D429F-D615-4EA6-8B7D-6A1B3B13E557}" dt="2018-02-20T19:15:14.536" v="11558" actId="1076"/>
          <ac:spMkLst>
            <pc:docMk/>
            <pc:sldMk cId="1842751394" sldId="275"/>
            <ac:spMk id="6" creationId="{BB2D09D2-E06E-47EC-B0B5-79BCC5A820E2}"/>
          </ac:spMkLst>
        </pc:spChg>
        <pc:spChg chg="del mod">
          <ac:chgData name="Jialiang Zhang" userId="b483eb8f-d75d-415e-ad98-09162b013d0f" providerId="ADAL" clId="{4B2D429F-D615-4EA6-8B7D-6A1B3B13E557}" dt="2018-02-19T18:54:54.456" v="5586"/>
          <ac:spMkLst>
            <pc:docMk/>
            <pc:sldMk cId="1842751394" sldId="275"/>
            <ac:spMk id="7" creationId="{2EBDE757-33E7-4FA0-92F1-ABD4FA18BBFD}"/>
          </ac:spMkLst>
        </pc:spChg>
        <pc:spChg chg="del mod">
          <ac:chgData name="Jialiang Zhang" userId="b483eb8f-d75d-415e-ad98-09162b013d0f" providerId="ADAL" clId="{4B2D429F-D615-4EA6-8B7D-6A1B3B13E557}" dt="2018-02-20T18:54:22.854" v="10935" actId="478"/>
          <ac:spMkLst>
            <pc:docMk/>
            <pc:sldMk cId="1842751394" sldId="275"/>
            <ac:spMk id="8" creationId="{69BB1AA2-E993-4838-9613-F4ADA0D5B60F}"/>
          </ac:spMkLst>
        </pc:spChg>
        <pc:spChg chg="add del mod">
          <ac:chgData name="Jialiang Zhang" userId="b483eb8f-d75d-415e-ad98-09162b013d0f" providerId="ADAL" clId="{4B2D429F-D615-4EA6-8B7D-6A1B3B13E557}" dt="2018-02-20T17:24:39.322" v="10586" actId="478"/>
          <ac:spMkLst>
            <pc:docMk/>
            <pc:sldMk cId="1842751394" sldId="275"/>
            <ac:spMk id="9" creationId="{949A3DAB-906A-4C2C-B0E2-7A3BF3E1CF1B}"/>
          </ac:spMkLst>
        </pc:spChg>
        <pc:spChg chg="add del mod">
          <ac:chgData name="Jialiang Zhang" userId="b483eb8f-d75d-415e-ad98-09162b013d0f" providerId="ADAL" clId="{4B2D429F-D615-4EA6-8B7D-6A1B3B13E557}" dt="2018-02-20T17:32:08.700" v="10614"/>
          <ac:spMkLst>
            <pc:docMk/>
            <pc:sldMk cId="1842751394" sldId="275"/>
            <ac:spMk id="10" creationId="{891C1AC7-7158-452E-A7FB-FB2A8610D248}"/>
          </ac:spMkLst>
        </pc:spChg>
        <pc:spChg chg="add del mod">
          <ac:chgData name="Jialiang Zhang" userId="b483eb8f-d75d-415e-ad98-09162b013d0f" providerId="ADAL" clId="{4B2D429F-D615-4EA6-8B7D-6A1B3B13E557}" dt="2018-02-20T17:32:08.700" v="10614"/>
          <ac:spMkLst>
            <pc:docMk/>
            <pc:sldMk cId="1842751394" sldId="275"/>
            <ac:spMk id="11" creationId="{B8C2F26F-11FF-4369-8032-AEF7564CE394}"/>
          </ac:spMkLst>
        </pc:spChg>
        <pc:spChg chg="add del">
          <ac:chgData name="Jialiang Zhang" userId="b483eb8f-d75d-415e-ad98-09162b013d0f" providerId="ADAL" clId="{4B2D429F-D615-4EA6-8B7D-6A1B3B13E557}" dt="2018-02-19T17:47:11.355" v="2758"/>
          <ac:spMkLst>
            <pc:docMk/>
            <pc:sldMk cId="1842751394" sldId="275"/>
            <ac:spMk id="13" creationId="{40C8BDFA-1330-45AF-8523-8168BAEF13F9}"/>
          </ac:spMkLst>
        </pc:spChg>
        <pc:spChg chg="add mod">
          <ac:chgData name="Jialiang Zhang" userId="b483eb8f-d75d-415e-ad98-09162b013d0f" providerId="ADAL" clId="{4B2D429F-D615-4EA6-8B7D-6A1B3B13E557}" dt="2018-02-20T19:00:32.438" v="11102" actId="20577"/>
          <ac:spMkLst>
            <pc:docMk/>
            <pc:sldMk cId="1842751394" sldId="275"/>
            <ac:spMk id="16" creationId="{5D228712-1D33-4F75-803F-1EF0B2E074D1}"/>
          </ac:spMkLst>
        </pc:spChg>
        <pc:spChg chg="add del mod">
          <ac:chgData name="Jialiang Zhang" userId="b483eb8f-d75d-415e-ad98-09162b013d0f" providerId="ADAL" clId="{4B2D429F-D615-4EA6-8B7D-6A1B3B13E557}" dt="2018-02-20T17:32:08.700" v="10614"/>
          <ac:spMkLst>
            <pc:docMk/>
            <pc:sldMk cId="1842751394" sldId="275"/>
            <ac:spMk id="18" creationId="{4F98A9BF-EE08-42B4-AB47-DD30CDCFFF16}"/>
          </ac:spMkLst>
        </pc:spChg>
        <pc:spChg chg="add del mod">
          <ac:chgData name="Jialiang Zhang" userId="b483eb8f-d75d-415e-ad98-09162b013d0f" providerId="ADAL" clId="{4B2D429F-D615-4EA6-8B7D-6A1B3B13E557}" dt="2018-02-20T18:01:48.459" v="10723"/>
          <ac:spMkLst>
            <pc:docMk/>
            <pc:sldMk cId="1842751394" sldId="275"/>
            <ac:spMk id="19" creationId="{F869DAE6-75B7-4A85-A3B2-7D0AF31D1568}"/>
          </ac:spMkLst>
        </pc:spChg>
        <pc:spChg chg="add del mod">
          <ac:chgData name="Jialiang Zhang" userId="b483eb8f-d75d-415e-ad98-09162b013d0f" providerId="ADAL" clId="{4B2D429F-D615-4EA6-8B7D-6A1B3B13E557}" dt="2018-02-20T18:01:48.459" v="10723"/>
          <ac:spMkLst>
            <pc:docMk/>
            <pc:sldMk cId="1842751394" sldId="275"/>
            <ac:spMk id="20" creationId="{B1ED6652-1129-4E99-BEDF-9431FE56C7B8}"/>
          </ac:spMkLst>
        </pc:spChg>
        <pc:spChg chg="add del mod">
          <ac:chgData name="Jialiang Zhang" userId="b483eb8f-d75d-415e-ad98-09162b013d0f" providerId="ADAL" clId="{4B2D429F-D615-4EA6-8B7D-6A1B3B13E557}" dt="2018-02-20T18:01:48.459" v="10723"/>
          <ac:spMkLst>
            <pc:docMk/>
            <pc:sldMk cId="1842751394" sldId="275"/>
            <ac:spMk id="21" creationId="{ED0FCC96-10A8-4E59-9A91-1966B06FD5E2}"/>
          </ac:spMkLst>
        </pc:spChg>
        <pc:spChg chg="add mod">
          <ac:chgData name="Jialiang Zhang" userId="b483eb8f-d75d-415e-ad98-09162b013d0f" providerId="ADAL" clId="{4B2D429F-D615-4EA6-8B7D-6A1B3B13E557}" dt="2018-02-20T19:03:20.914" v="11166" actId="3064"/>
          <ac:spMkLst>
            <pc:docMk/>
            <pc:sldMk cId="1842751394" sldId="275"/>
            <ac:spMk id="22" creationId="{97AE6013-74A8-4C92-8538-FD9990A89C63}"/>
          </ac:spMkLst>
        </pc:spChg>
        <pc:spChg chg="add mod">
          <ac:chgData name="Jialiang Zhang" userId="b483eb8f-d75d-415e-ad98-09162b013d0f" providerId="ADAL" clId="{4B2D429F-D615-4EA6-8B7D-6A1B3B13E557}" dt="2018-02-20T19:03:53.574" v="11173" actId="1076"/>
          <ac:spMkLst>
            <pc:docMk/>
            <pc:sldMk cId="1842751394" sldId="275"/>
            <ac:spMk id="23" creationId="{E9FBACC3-AA73-44AE-89C3-898B74CAB0D1}"/>
          </ac:spMkLst>
        </pc:spChg>
        <pc:spChg chg="add mod">
          <ac:chgData name="Jialiang Zhang" userId="b483eb8f-d75d-415e-ad98-09162b013d0f" providerId="ADAL" clId="{4B2D429F-D615-4EA6-8B7D-6A1B3B13E557}" dt="2018-02-20T19:04:25.146" v="11189" actId="14100"/>
          <ac:spMkLst>
            <pc:docMk/>
            <pc:sldMk cId="1842751394" sldId="275"/>
            <ac:spMk id="24" creationId="{89E8BD05-27C3-4509-92A3-93FD95019A8B}"/>
          </ac:spMkLst>
        </pc:spChg>
        <pc:spChg chg="add mod">
          <ac:chgData name="Jialiang Zhang" userId="b483eb8f-d75d-415e-ad98-09162b013d0f" providerId="ADAL" clId="{4B2D429F-D615-4EA6-8B7D-6A1B3B13E557}" dt="2018-02-20T19:11:29.404" v="11410" actId="1076"/>
          <ac:spMkLst>
            <pc:docMk/>
            <pc:sldMk cId="1842751394" sldId="275"/>
            <ac:spMk id="25" creationId="{71EE2DBC-035C-4105-BBB4-BE445F76E1B5}"/>
          </ac:spMkLst>
        </pc:spChg>
        <pc:spChg chg="add mod">
          <ac:chgData name="Jialiang Zhang" userId="b483eb8f-d75d-415e-ad98-09162b013d0f" providerId="ADAL" clId="{4B2D429F-D615-4EA6-8B7D-6A1B3B13E557}" dt="2018-02-20T19:15:18.098" v="11559" actId="1076"/>
          <ac:spMkLst>
            <pc:docMk/>
            <pc:sldMk cId="1842751394" sldId="275"/>
            <ac:spMk id="26" creationId="{0B014F7A-C5F3-4989-B67F-0AA6DD37EA7A}"/>
          </ac:spMkLst>
        </pc:spChg>
        <pc:spChg chg="add del">
          <ac:chgData name="Jialiang Zhang" userId="b483eb8f-d75d-415e-ad98-09162b013d0f" providerId="ADAL" clId="{4B2D429F-D615-4EA6-8B7D-6A1B3B13E557}" dt="2018-02-20T18:55:43.583" v="10978"/>
          <ac:spMkLst>
            <pc:docMk/>
            <pc:sldMk cId="1842751394" sldId="275"/>
            <ac:spMk id="27" creationId="{2C684807-D5AE-4299-9F20-4ECB9484831B}"/>
          </ac:spMkLst>
        </pc:spChg>
        <pc:spChg chg="add mod">
          <ac:chgData name="Jialiang Zhang" userId="b483eb8f-d75d-415e-ad98-09162b013d0f" providerId="ADAL" clId="{4B2D429F-D615-4EA6-8B7D-6A1B3B13E557}" dt="2018-02-20T19:10:25.861" v="11403" actId="20577"/>
          <ac:spMkLst>
            <pc:docMk/>
            <pc:sldMk cId="1842751394" sldId="275"/>
            <ac:spMk id="28" creationId="{0BDDB967-B7F8-4277-A351-7FA1781CE16B}"/>
          </ac:spMkLst>
        </pc:spChg>
        <pc:spChg chg="add mod">
          <ac:chgData name="Jialiang Zhang" userId="b483eb8f-d75d-415e-ad98-09162b013d0f" providerId="ADAL" clId="{4B2D429F-D615-4EA6-8B7D-6A1B3B13E557}" dt="2018-02-20T19:12:20.830" v="11428" actId="14100"/>
          <ac:spMkLst>
            <pc:docMk/>
            <pc:sldMk cId="1842751394" sldId="275"/>
            <ac:spMk id="29" creationId="{776557EF-0507-46DA-9B9D-A9A862D824F3}"/>
          </ac:spMkLst>
        </pc:spChg>
        <pc:spChg chg="add mod">
          <ac:chgData name="Jialiang Zhang" userId="b483eb8f-d75d-415e-ad98-09162b013d0f" providerId="ADAL" clId="{4B2D429F-D615-4EA6-8B7D-6A1B3B13E557}" dt="2018-02-20T19:13:58.692" v="11485" actId="20577"/>
          <ac:spMkLst>
            <pc:docMk/>
            <pc:sldMk cId="1842751394" sldId="275"/>
            <ac:spMk id="30" creationId="{C086692A-F42A-415E-8A1C-6D5C260A0974}"/>
          </ac:spMkLst>
        </pc:spChg>
        <pc:spChg chg="add mod">
          <ac:chgData name="Jialiang Zhang" userId="b483eb8f-d75d-415e-ad98-09162b013d0f" providerId="ADAL" clId="{4B2D429F-D615-4EA6-8B7D-6A1B3B13E557}" dt="2018-02-20T19:11:42.681" v="11414" actId="20577"/>
          <ac:spMkLst>
            <pc:docMk/>
            <pc:sldMk cId="1842751394" sldId="275"/>
            <ac:spMk id="31" creationId="{82222D81-BF8F-406B-A6BA-A24B115E8F8C}"/>
          </ac:spMkLst>
        </pc:spChg>
        <pc:spChg chg="add mod">
          <ac:chgData name="Jialiang Zhang" userId="b483eb8f-d75d-415e-ad98-09162b013d0f" providerId="ADAL" clId="{4B2D429F-D615-4EA6-8B7D-6A1B3B13E557}" dt="2018-02-20T19:15:02.379" v="11557" actId="1076"/>
          <ac:spMkLst>
            <pc:docMk/>
            <pc:sldMk cId="1842751394" sldId="275"/>
            <ac:spMk id="32" creationId="{A143125A-05C1-4496-9075-2805E7687112}"/>
          </ac:spMkLst>
        </pc:spChg>
        <pc:spChg chg="add mod">
          <ac:chgData name="Jialiang Zhang" userId="b483eb8f-d75d-415e-ad98-09162b013d0f" providerId="ADAL" clId="{4B2D429F-D615-4EA6-8B7D-6A1B3B13E557}" dt="2018-02-20T19:16:00.806" v="11617" actId="1076"/>
          <ac:spMkLst>
            <pc:docMk/>
            <pc:sldMk cId="1842751394" sldId="275"/>
            <ac:spMk id="33" creationId="{66F9293A-44B2-4CBA-978C-1D2ACF8E5CD4}"/>
          </ac:spMkLst>
        </pc:spChg>
        <pc:spChg chg="add del mod">
          <ac:chgData name="Jialiang Zhang" userId="b483eb8f-d75d-415e-ad98-09162b013d0f" providerId="ADAL" clId="{4B2D429F-D615-4EA6-8B7D-6A1B3B13E557}" dt="2018-02-20T19:16:06.661" v="11619" actId="478"/>
          <ac:spMkLst>
            <pc:docMk/>
            <pc:sldMk cId="1842751394" sldId="275"/>
            <ac:spMk id="35" creationId="{0F5D0CF4-B47E-4982-9060-B2AAECE9B5CC}"/>
          </ac:spMkLst>
        </pc:spChg>
        <pc:cxnChg chg="del mod">
          <ac:chgData name="Jialiang Zhang" userId="b483eb8f-d75d-415e-ad98-09162b013d0f" providerId="ADAL" clId="{4B2D429F-D615-4EA6-8B7D-6A1B3B13E557}" dt="2018-02-20T18:54:16.470" v="10932" actId="478"/>
          <ac:cxnSpMkLst>
            <pc:docMk/>
            <pc:sldMk cId="1842751394" sldId="275"/>
            <ac:cxnSpMk id="12" creationId="{1FACE331-EB3F-4CF2-9440-9A5C1A923939}"/>
          </ac:cxnSpMkLst>
        </pc:cxnChg>
        <pc:cxnChg chg="del mod">
          <ac:chgData name="Jialiang Zhang" userId="b483eb8f-d75d-415e-ad98-09162b013d0f" providerId="ADAL" clId="{4B2D429F-D615-4EA6-8B7D-6A1B3B13E557}" dt="2018-02-19T18:54:41.880" v="5576" actId="478"/>
          <ac:cxnSpMkLst>
            <pc:docMk/>
            <pc:sldMk cId="1842751394" sldId="275"/>
            <ac:cxnSpMk id="14" creationId="{48030162-7545-40C5-A66F-86197AAC0844}"/>
          </ac:cxnSpMkLst>
        </pc:cxnChg>
        <pc:cxnChg chg="del mod">
          <ac:chgData name="Jialiang Zhang" userId="b483eb8f-d75d-415e-ad98-09162b013d0f" providerId="ADAL" clId="{4B2D429F-D615-4EA6-8B7D-6A1B3B13E557}" dt="2018-02-20T18:54:21.621" v="10934" actId="478"/>
          <ac:cxnSpMkLst>
            <pc:docMk/>
            <pc:sldMk cId="1842751394" sldId="275"/>
            <ac:cxnSpMk id="15" creationId="{E3DE0F5D-9360-4AE3-BA6E-E1DCE17ED690}"/>
          </ac:cxnSpMkLst>
        </pc:cxnChg>
        <pc:cxnChg chg="add del mod">
          <ac:chgData name="Jialiang Zhang" userId="b483eb8f-d75d-415e-ad98-09162b013d0f" providerId="ADAL" clId="{4B2D429F-D615-4EA6-8B7D-6A1B3B13E557}" dt="2018-02-20T18:54:15.606" v="10931" actId="478"/>
          <ac:cxnSpMkLst>
            <pc:docMk/>
            <pc:sldMk cId="1842751394" sldId="275"/>
            <ac:cxnSpMk id="17" creationId="{BF352CF3-948A-4148-A509-23BDE3ED4657}"/>
          </ac:cxnSpMkLst>
        </pc:cxnChg>
      </pc:sldChg>
      <pc:sldChg chg="add del">
        <pc:chgData name="Jialiang Zhang" userId="b483eb8f-d75d-415e-ad98-09162b013d0f" providerId="ADAL" clId="{4B2D429F-D615-4EA6-8B7D-6A1B3B13E557}" dt="2018-02-19T18:58:27.334" v="5602" actId="2696"/>
        <pc:sldMkLst>
          <pc:docMk/>
          <pc:sldMk cId="3336820045" sldId="276"/>
        </pc:sldMkLst>
      </pc:sldChg>
      <pc:sldChg chg="addSp delSp modSp add del modTransition">
        <pc:chgData name="Jialiang Zhang" userId="b483eb8f-d75d-415e-ad98-09162b013d0f" providerId="ADAL" clId="{4B2D429F-D615-4EA6-8B7D-6A1B3B13E557}" dt="2018-02-20T19:32:11.400" v="12231" actId="2696"/>
        <pc:sldMkLst>
          <pc:docMk/>
          <pc:sldMk cId="437543689" sldId="277"/>
        </pc:sldMkLst>
        <pc:spChg chg="mod">
          <ac:chgData name="Jialiang Zhang" userId="b483eb8f-d75d-415e-ad98-09162b013d0f" providerId="ADAL" clId="{4B2D429F-D615-4EA6-8B7D-6A1B3B13E557}" dt="2018-02-20T14:55:29.931" v="10181" actId="20577"/>
          <ac:spMkLst>
            <pc:docMk/>
            <pc:sldMk cId="437543689" sldId="277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20T19:28:34.172" v="12010" actId="1076"/>
          <ac:spMkLst>
            <pc:docMk/>
            <pc:sldMk cId="437543689" sldId="277"/>
            <ac:spMk id="4" creationId="{D01BAC0D-6E25-46A8-9989-C672782085EC}"/>
          </ac:spMkLst>
        </pc:spChg>
        <pc:spChg chg="add del mod">
          <ac:chgData name="Jialiang Zhang" userId="b483eb8f-d75d-415e-ad98-09162b013d0f" providerId="ADAL" clId="{4B2D429F-D615-4EA6-8B7D-6A1B3B13E557}" dt="2018-02-19T18:04:48.371" v="3341" actId="478"/>
          <ac:spMkLst>
            <pc:docMk/>
            <pc:sldMk cId="437543689" sldId="277"/>
            <ac:spMk id="5" creationId="{145B5524-1F47-4A4E-99BB-7E0B4D96B8C3}"/>
          </ac:spMkLst>
        </pc:spChg>
        <pc:spChg chg="del mod">
          <ac:chgData name="Jialiang Zhang" userId="b483eb8f-d75d-415e-ad98-09162b013d0f" providerId="ADAL" clId="{4B2D429F-D615-4EA6-8B7D-6A1B3B13E557}" dt="2018-02-19T18:03:01.371" v="3311" actId="478"/>
          <ac:spMkLst>
            <pc:docMk/>
            <pc:sldMk cId="437543689" sldId="277"/>
            <ac:spMk id="6" creationId="{2B278362-D51C-4269-AE34-B99648A6D0F2}"/>
          </ac:spMkLst>
        </pc:spChg>
        <pc:spChg chg="del mod">
          <ac:chgData name="Jialiang Zhang" userId="b483eb8f-d75d-415e-ad98-09162b013d0f" providerId="ADAL" clId="{4B2D429F-D615-4EA6-8B7D-6A1B3B13E557}" dt="2018-02-19T18:03:01.371" v="3311" actId="478"/>
          <ac:spMkLst>
            <pc:docMk/>
            <pc:sldMk cId="437543689" sldId="277"/>
            <ac:spMk id="7" creationId="{F0C1F3AD-E796-47CE-93E5-D20A7C363A28}"/>
          </ac:spMkLst>
        </pc:spChg>
        <pc:spChg chg="del mod">
          <ac:chgData name="Jialiang Zhang" userId="b483eb8f-d75d-415e-ad98-09162b013d0f" providerId="ADAL" clId="{4B2D429F-D615-4EA6-8B7D-6A1B3B13E557}" dt="2018-02-19T18:03:01.371" v="3311" actId="478"/>
          <ac:spMkLst>
            <pc:docMk/>
            <pc:sldMk cId="437543689" sldId="277"/>
            <ac:spMk id="8" creationId="{BD894D52-841D-4F32-B769-A8217F6DA697}"/>
          </ac:spMkLst>
        </pc:spChg>
        <pc:spChg chg="del mod">
          <ac:chgData name="Jialiang Zhang" userId="b483eb8f-d75d-415e-ad98-09162b013d0f" providerId="ADAL" clId="{4B2D429F-D615-4EA6-8B7D-6A1B3B13E557}" dt="2018-02-19T18:03:01.371" v="3311" actId="478"/>
          <ac:spMkLst>
            <pc:docMk/>
            <pc:sldMk cId="437543689" sldId="277"/>
            <ac:spMk id="9" creationId="{37394FF8-9457-425D-AE35-2D1BDFFBFB59}"/>
          </ac:spMkLst>
        </pc:spChg>
        <pc:spChg chg="del mod">
          <ac:chgData name="Jialiang Zhang" userId="b483eb8f-d75d-415e-ad98-09162b013d0f" providerId="ADAL" clId="{4B2D429F-D615-4EA6-8B7D-6A1B3B13E557}" dt="2018-02-19T18:03:01.371" v="3311" actId="478"/>
          <ac:spMkLst>
            <pc:docMk/>
            <pc:sldMk cId="437543689" sldId="277"/>
            <ac:spMk id="11" creationId="{F10D0240-1A7A-4C0D-8B9C-51280E7706C5}"/>
          </ac:spMkLst>
        </pc:spChg>
        <pc:spChg chg="del mod">
          <ac:chgData name="Jialiang Zhang" userId="b483eb8f-d75d-415e-ad98-09162b013d0f" providerId="ADAL" clId="{4B2D429F-D615-4EA6-8B7D-6A1B3B13E557}" dt="2018-02-19T18:03:01.371" v="3311" actId="478"/>
          <ac:spMkLst>
            <pc:docMk/>
            <pc:sldMk cId="437543689" sldId="277"/>
            <ac:spMk id="12" creationId="{B7DBC93A-C3E2-4570-9291-2044F089EB77}"/>
          </ac:spMkLst>
        </pc:spChg>
        <pc:spChg chg="del mod">
          <ac:chgData name="Jialiang Zhang" userId="b483eb8f-d75d-415e-ad98-09162b013d0f" providerId="ADAL" clId="{4B2D429F-D615-4EA6-8B7D-6A1B3B13E557}" dt="2018-02-19T18:03:01.371" v="3311" actId="478"/>
          <ac:spMkLst>
            <pc:docMk/>
            <pc:sldMk cId="437543689" sldId="277"/>
            <ac:spMk id="13" creationId="{10B7C063-782E-48C9-8DC2-7E9C10D62D01}"/>
          </ac:spMkLst>
        </pc:spChg>
        <pc:spChg chg="del mod">
          <ac:chgData name="Jialiang Zhang" userId="b483eb8f-d75d-415e-ad98-09162b013d0f" providerId="ADAL" clId="{4B2D429F-D615-4EA6-8B7D-6A1B3B13E557}" dt="2018-02-19T18:03:01.371" v="3311" actId="478"/>
          <ac:spMkLst>
            <pc:docMk/>
            <pc:sldMk cId="437543689" sldId="277"/>
            <ac:spMk id="14" creationId="{F9FE5174-03DB-4B70-A412-DE188B106547}"/>
          </ac:spMkLst>
        </pc:spChg>
        <pc:spChg chg="del">
          <ac:chgData name="Jialiang Zhang" userId="b483eb8f-d75d-415e-ad98-09162b013d0f" providerId="ADAL" clId="{4B2D429F-D615-4EA6-8B7D-6A1B3B13E557}" dt="2018-02-19T18:02:34.451" v="3306" actId="478"/>
          <ac:spMkLst>
            <pc:docMk/>
            <pc:sldMk cId="437543689" sldId="277"/>
            <ac:spMk id="20" creationId="{BE24465B-F7BB-4734-91F6-EC47D9BAAF8C}"/>
          </ac:spMkLst>
        </pc:spChg>
        <pc:spChg chg="del">
          <ac:chgData name="Jialiang Zhang" userId="b483eb8f-d75d-415e-ad98-09162b013d0f" providerId="ADAL" clId="{4B2D429F-D615-4EA6-8B7D-6A1B3B13E557}" dt="2018-02-19T18:02:31.667" v="3305" actId="478"/>
          <ac:spMkLst>
            <pc:docMk/>
            <pc:sldMk cId="437543689" sldId="277"/>
            <ac:spMk id="21" creationId="{A0099214-8E0B-4B66-BA7F-74DC6B549936}"/>
          </ac:spMkLst>
        </pc:spChg>
        <pc:spChg chg="del">
          <ac:chgData name="Jialiang Zhang" userId="b483eb8f-d75d-415e-ad98-09162b013d0f" providerId="ADAL" clId="{4B2D429F-D615-4EA6-8B7D-6A1B3B13E557}" dt="2018-02-19T18:02:41.123" v="3307" actId="478"/>
          <ac:spMkLst>
            <pc:docMk/>
            <pc:sldMk cId="437543689" sldId="277"/>
            <ac:spMk id="32" creationId="{A037EB5A-FAFF-4A6B-B4E3-E728F34AD2F9}"/>
          </ac:spMkLst>
        </pc:spChg>
        <pc:spChg chg="del">
          <ac:chgData name="Jialiang Zhang" userId="b483eb8f-d75d-415e-ad98-09162b013d0f" providerId="ADAL" clId="{4B2D429F-D615-4EA6-8B7D-6A1B3B13E557}" dt="2018-02-19T18:02:41.123" v="3307" actId="478"/>
          <ac:spMkLst>
            <pc:docMk/>
            <pc:sldMk cId="437543689" sldId="277"/>
            <ac:spMk id="33" creationId="{5F4F5C8F-EE7E-43A0-A3DE-188D2716C152}"/>
          </ac:spMkLst>
        </pc:spChg>
        <pc:spChg chg="del">
          <ac:chgData name="Jialiang Zhang" userId="b483eb8f-d75d-415e-ad98-09162b013d0f" providerId="ADAL" clId="{4B2D429F-D615-4EA6-8B7D-6A1B3B13E557}" dt="2018-02-19T18:02:41.123" v="3307" actId="478"/>
          <ac:spMkLst>
            <pc:docMk/>
            <pc:sldMk cId="437543689" sldId="277"/>
            <ac:spMk id="35" creationId="{6D4579E6-DEE7-439F-9E21-B1A92E094FD9}"/>
          </ac:spMkLst>
        </pc:spChg>
        <pc:spChg chg="del">
          <ac:chgData name="Jialiang Zhang" userId="b483eb8f-d75d-415e-ad98-09162b013d0f" providerId="ADAL" clId="{4B2D429F-D615-4EA6-8B7D-6A1B3B13E557}" dt="2018-02-19T18:02:41.123" v="3307" actId="478"/>
          <ac:spMkLst>
            <pc:docMk/>
            <pc:sldMk cId="437543689" sldId="277"/>
            <ac:spMk id="36" creationId="{B8C80BE1-ADDA-42F0-9F02-D11FE58B6D75}"/>
          </ac:spMkLst>
        </pc:spChg>
        <pc:spChg chg="del">
          <ac:chgData name="Jialiang Zhang" userId="b483eb8f-d75d-415e-ad98-09162b013d0f" providerId="ADAL" clId="{4B2D429F-D615-4EA6-8B7D-6A1B3B13E557}" dt="2018-02-19T18:02:41.123" v="3307" actId="478"/>
          <ac:spMkLst>
            <pc:docMk/>
            <pc:sldMk cId="437543689" sldId="277"/>
            <ac:spMk id="38" creationId="{E49E8066-0E6C-4950-9921-1C4066313D7F}"/>
          </ac:spMkLst>
        </pc:spChg>
        <pc:spChg chg="del">
          <ac:chgData name="Jialiang Zhang" userId="b483eb8f-d75d-415e-ad98-09162b013d0f" providerId="ADAL" clId="{4B2D429F-D615-4EA6-8B7D-6A1B3B13E557}" dt="2018-02-19T18:02:41.123" v="3307" actId="478"/>
          <ac:spMkLst>
            <pc:docMk/>
            <pc:sldMk cId="437543689" sldId="277"/>
            <ac:spMk id="39" creationId="{A7746E10-30C2-4059-8790-963A39B8BFFD}"/>
          </ac:spMkLst>
        </pc:spChg>
        <pc:spChg chg="del">
          <ac:chgData name="Jialiang Zhang" userId="b483eb8f-d75d-415e-ad98-09162b013d0f" providerId="ADAL" clId="{4B2D429F-D615-4EA6-8B7D-6A1B3B13E557}" dt="2018-02-19T18:02:41.123" v="3307" actId="478"/>
          <ac:spMkLst>
            <pc:docMk/>
            <pc:sldMk cId="437543689" sldId="277"/>
            <ac:spMk id="41" creationId="{C4857374-4453-4779-B5F5-F10334719AD6}"/>
          </ac:spMkLst>
        </pc:spChg>
        <pc:spChg chg="del">
          <ac:chgData name="Jialiang Zhang" userId="b483eb8f-d75d-415e-ad98-09162b013d0f" providerId="ADAL" clId="{4B2D429F-D615-4EA6-8B7D-6A1B3B13E557}" dt="2018-02-19T18:02:41.123" v="3307" actId="478"/>
          <ac:spMkLst>
            <pc:docMk/>
            <pc:sldMk cId="437543689" sldId="277"/>
            <ac:spMk id="42" creationId="{AF6421F4-49BA-481F-9D21-7BB54116AD3C}"/>
          </ac:spMkLst>
        </pc:spChg>
        <pc:spChg chg="add del">
          <ac:chgData name="Jialiang Zhang" userId="b483eb8f-d75d-415e-ad98-09162b013d0f" providerId="ADAL" clId="{4B2D429F-D615-4EA6-8B7D-6A1B3B13E557}" dt="2018-02-19T18:03:00.085" v="3310"/>
          <ac:spMkLst>
            <pc:docMk/>
            <pc:sldMk cId="437543689" sldId="277"/>
            <ac:spMk id="48" creationId="{7FC188E1-CA06-4E13-9B42-A62B7D091B0D}"/>
          </ac:spMkLst>
        </pc:spChg>
        <pc:spChg chg="add del">
          <ac:chgData name="Jialiang Zhang" userId="b483eb8f-d75d-415e-ad98-09162b013d0f" providerId="ADAL" clId="{4B2D429F-D615-4EA6-8B7D-6A1B3B13E557}" dt="2018-02-19T18:03:00.085" v="3310"/>
          <ac:spMkLst>
            <pc:docMk/>
            <pc:sldMk cId="437543689" sldId="277"/>
            <ac:spMk id="51" creationId="{A6D60339-9B2D-49F3-BB03-5D58464729A4}"/>
          </ac:spMkLst>
        </pc:spChg>
        <pc:spChg chg="add del">
          <ac:chgData name="Jialiang Zhang" userId="b483eb8f-d75d-415e-ad98-09162b013d0f" providerId="ADAL" clId="{4B2D429F-D615-4EA6-8B7D-6A1B3B13E557}" dt="2018-02-19T18:03:00.085" v="3310"/>
          <ac:spMkLst>
            <pc:docMk/>
            <pc:sldMk cId="437543689" sldId="277"/>
            <ac:spMk id="53" creationId="{9C2A78C3-29D7-4BC0-8B6B-1ABD07433B29}"/>
          </ac:spMkLst>
        </pc:spChg>
        <pc:spChg chg="add del">
          <ac:chgData name="Jialiang Zhang" userId="b483eb8f-d75d-415e-ad98-09162b013d0f" providerId="ADAL" clId="{4B2D429F-D615-4EA6-8B7D-6A1B3B13E557}" dt="2018-02-19T18:03:00.085" v="3310"/>
          <ac:spMkLst>
            <pc:docMk/>
            <pc:sldMk cId="437543689" sldId="277"/>
            <ac:spMk id="55" creationId="{F91DADC3-B635-400F-9281-5FC70256378F}"/>
          </ac:spMkLst>
        </pc:spChg>
        <pc:spChg chg="add del">
          <ac:chgData name="Jialiang Zhang" userId="b483eb8f-d75d-415e-ad98-09162b013d0f" providerId="ADAL" clId="{4B2D429F-D615-4EA6-8B7D-6A1B3B13E557}" dt="2018-02-19T18:03:00.085" v="3310"/>
          <ac:spMkLst>
            <pc:docMk/>
            <pc:sldMk cId="437543689" sldId="277"/>
            <ac:spMk id="56" creationId="{48F47104-AA00-4D96-AF42-AB3DEDE69B16}"/>
          </ac:spMkLst>
        </pc:spChg>
        <pc:spChg chg="add del">
          <ac:chgData name="Jialiang Zhang" userId="b483eb8f-d75d-415e-ad98-09162b013d0f" providerId="ADAL" clId="{4B2D429F-D615-4EA6-8B7D-6A1B3B13E557}" dt="2018-02-19T18:03:00.085" v="3310"/>
          <ac:spMkLst>
            <pc:docMk/>
            <pc:sldMk cId="437543689" sldId="277"/>
            <ac:spMk id="57" creationId="{9B1606EC-5399-4FE7-ABB1-C0BA1E73A22E}"/>
          </ac:spMkLst>
        </pc:spChg>
        <pc:spChg chg="add del">
          <ac:chgData name="Jialiang Zhang" userId="b483eb8f-d75d-415e-ad98-09162b013d0f" providerId="ADAL" clId="{4B2D429F-D615-4EA6-8B7D-6A1B3B13E557}" dt="2018-02-19T18:03:00.085" v="3310"/>
          <ac:spMkLst>
            <pc:docMk/>
            <pc:sldMk cId="437543689" sldId="277"/>
            <ac:spMk id="58" creationId="{6A376DB4-FF0E-431F-9186-AF747955258B}"/>
          </ac:spMkLst>
        </pc:spChg>
        <pc:spChg chg="add del">
          <ac:chgData name="Jialiang Zhang" userId="b483eb8f-d75d-415e-ad98-09162b013d0f" providerId="ADAL" clId="{4B2D429F-D615-4EA6-8B7D-6A1B3B13E557}" dt="2018-02-19T18:03:00.085" v="3310"/>
          <ac:spMkLst>
            <pc:docMk/>
            <pc:sldMk cId="437543689" sldId="277"/>
            <ac:spMk id="59" creationId="{7D01802C-B8BD-43EC-BB50-AFCD2198D9AE}"/>
          </ac:spMkLst>
        </pc:spChg>
        <pc:spChg chg="add mod">
          <ac:chgData name="Jialiang Zhang" userId="b483eb8f-d75d-415e-ad98-09162b013d0f" providerId="ADAL" clId="{4B2D429F-D615-4EA6-8B7D-6A1B3B13E557}" dt="2018-02-19T18:07:00.785" v="3383" actId="164"/>
          <ac:spMkLst>
            <pc:docMk/>
            <pc:sldMk cId="437543689" sldId="277"/>
            <ac:spMk id="70" creationId="{DEC6A9F1-B6A1-4E3E-9741-AA676D202990}"/>
          </ac:spMkLst>
        </pc:spChg>
        <pc:spChg chg="add mod">
          <ac:chgData name="Jialiang Zhang" userId="b483eb8f-d75d-415e-ad98-09162b013d0f" providerId="ADAL" clId="{4B2D429F-D615-4EA6-8B7D-6A1B3B13E557}" dt="2018-02-19T18:07:00.785" v="3383" actId="164"/>
          <ac:spMkLst>
            <pc:docMk/>
            <pc:sldMk cId="437543689" sldId="277"/>
            <ac:spMk id="71" creationId="{579A46C2-7E4F-4528-B43E-1CB21967E2A8}"/>
          </ac:spMkLst>
        </pc:spChg>
        <pc:spChg chg="add mod">
          <ac:chgData name="Jialiang Zhang" userId="b483eb8f-d75d-415e-ad98-09162b013d0f" providerId="ADAL" clId="{4B2D429F-D615-4EA6-8B7D-6A1B3B13E557}" dt="2018-02-19T18:07:00.785" v="3383" actId="164"/>
          <ac:spMkLst>
            <pc:docMk/>
            <pc:sldMk cId="437543689" sldId="277"/>
            <ac:spMk id="72" creationId="{27E3C750-F95A-4011-A06D-8BB48450D759}"/>
          </ac:spMkLst>
        </pc:spChg>
        <pc:spChg chg="add mod">
          <ac:chgData name="Jialiang Zhang" userId="b483eb8f-d75d-415e-ad98-09162b013d0f" providerId="ADAL" clId="{4B2D429F-D615-4EA6-8B7D-6A1B3B13E557}" dt="2018-02-19T18:07:00.785" v="3383" actId="164"/>
          <ac:spMkLst>
            <pc:docMk/>
            <pc:sldMk cId="437543689" sldId="277"/>
            <ac:spMk id="73" creationId="{0FFF1C24-F164-470C-8C09-4646B3B2D245}"/>
          </ac:spMkLst>
        </pc:spChg>
        <pc:spChg chg="add mod">
          <ac:chgData name="Jialiang Zhang" userId="b483eb8f-d75d-415e-ad98-09162b013d0f" providerId="ADAL" clId="{4B2D429F-D615-4EA6-8B7D-6A1B3B13E557}" dt="2018-02-19T18:07:00.785" v="3383" actId="164"/>
          <ac:spMkLst>
            <pc:docMk/>
            <pc:sldMk cId="437543689" sldId="277"/>
            <ac:spMk id="74" creationId="{80DB5279-86C0-4098-94A1-B668053DCF9C}"/>
          </ac:spMkLst>
        </pc:spChg>
        <pc:spChg chg="add mod">
          <ac:chgData name="Jialiang Zhang" userId="b483eb8f-d75d-415e-ad98-09162b013d0f" providerId="ADAL" clId="{4B2D429F-D615-4EA6-8B7D-6A1B3B13E557}" dt="2018-02-19T18:07:00.785" v="3383" actId="164"/>
          <ac:spMkLst>
            <pc:docMk/>
            <pc:sldMk cId="437543689" sldId="277"/>
            <ac:spMk id="75" creationId="{28355AC1-7059-40D7-9B75-12025A942886}"/>
          </ac:spMkLst>
        </pc:spChg>
        <pc:spChg chg="add mod">
          <ac:chgData name="Jialiang Zhang" userId="b483eb8f-d75d-415e-ad98-09162b013d0f" providerId="ADAL" clId="{4B2D429F-D615-4EA6-8B7D-6A1B3B13E557}" dt="2018-02-19T18:07:00.785" v="3383" actId="164"/>
          <ac:spMkLst>
            <pc:docMk/>
            <pc:sldMk cId="437543689" sldId="277"/>
            <ac:spMk id="76" creationId="{3C70FACD-B15A-4146-B600-67FD8DFB20A0}"/>
          </ac:spMkLst>
        </pc:spChg>
        <pc:spChg chg="add mod">
          <ac:chgData name="Jialiang Zhang" userId="b483eb8f-d75d-415e-ad98-09162b013d0f" providerId="ADAL" clId="{4B2D429F-D615-4EA6-8B7D-6A1B3B13E557}" dt="2018-02-19T18:07:00.785" v="3383" actId="164"/>
          <ac:spMkLst>
            <pc:docMk/>
            <pc:sldMk cId="437543689" sldId="277"/>
            <ac:spMk id="77" creationId="{55192CB7-6928-4F08-8CDB-270A9410F9CB}"/>
          </ac:spMkLst>
        </pc:spChg>
        <pc:spChg chg="add mod">
          <ac:chgData name="Jialiang Zhang" userId="b483eb8f-d75d-415e-ad98-09162b013d0f" providerId="ADAL" clId="{4B2D429F-D615-4EA6-8B7D-6A1B3B13E557}" dt="2018-02-19T18:06:23.851" v="3381" actId="255"/>
          <ac:spMkLst>
            <pc:docMk/>
            <pc:sldMk cId="437543689" sldId="277"/>
            <ac:spMk id="88" creationId="{FB501218-8EBA-4AFD-A986-C6A5ABE2EFCC}"/>
          </ac:spMkLst>
        </pc:spChg>
        <pc:spChg chg="add mod">
          <ac:chgData name="Jialiang Zhang" userId="b483eb8f-d75d-415e-ad98-09162b013d0f" providerId="ADAL" clId="{4B2D429F-D615-4EA6-8B7D-6A1B3B13E557}" dt="2018-02-19T18:07:07.024" v="3385" actId="1076"/>
          <ac:spMkLst>
            <pc:docMk/>
            <pc:sldMk cId="437543689" sldId="277"/>
            <ac:spMk id="89" creationId="{B4C61354-F7DB-4545-916A-8E6991DD96FB}"/>
          </ac:spMkLst>
        </pc:spChg>
        <pc:spChg chg="add mod">
          <ac:chgData name="Jialiang Zhang" userId="b483eb8f-d75d-415e-ad98-09162b013d0f" providerId="ADAL" clId="{4B2D429F-D615-4EA6-8B7D-6A1B3B13E557}" dt="2018-02-19T18:06:31.720" v="3382" actId="1076"/>
          <ac:spMkLst>
            <pc:docMk/>
            <pc:sldMk cId="437543689" sldId="277"/>
            <ac:spMk id="90" creationId="{9213A3EA-E512-4C99-BFD9-98891A2DE30E}"/>
          </ac:spMkLst>
        </pc:spChg>
        <pc:grpChg chg="add mod">
          <ac:chgData name="Jialiang Zhang" userId="b483eb8f-d75d-415e-ad98-09162b013d0f" providerId="ADAL" clId="{4B2D429F-D615-4EA6-8B7D-6A1B3B13E557}" dt="2018-02-19T18:07:03.052" v="3384" actId="1076"/>
          <ac:grpSpMkLst>
            <pc:docMk/>
            <pc:sldMk cId="437543689" sldId="277"/>
            <ac:grpSpMk id="10" creationId="{33CB6ADD-B5FD-42F1-B07D-730FF19664D2}"/>
          </ac:grpSpMkLst>
        </pc:grp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16" creationId="{437CD94A-A8E5-4793-835B-FF19732D4D32}"/>
          </ac:cxnSpMkLst>
        </pc:cxn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19" creationId="{B72154B6-AE08-42D0-8A1E-FC2025CD7498}"/>
          </ac:cxnSpMkLst>
        </pc:cxn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22" creationId="{EB924D76-B4FA-49E7-92DC-2828C0F2AFD1}"/>
          </ac:cxnSpMkLst>
        </pc:cxn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25" creationId="{7E49702D-CAFB-4F96-AE31-8F84EAD21ED3}"/>
          </ac:cxnSpMkLst>
        </pc:cxn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30" creationId="{DAE18C51-8BE6-48D8-8FFA-DDE779B1A830}"/>
          </ac:cxnSpMkLst>
        </pc:cxn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34" creationId="{DB6BDF8D-0490-4742-B5AB-15226BC00E82}"/>
          </ac:cxnSpMkLst>
        </pc:cxn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37" creationId="{D3258647-952D-4F54-9181-61C90FD4078C}"/>
          </ac:cxnSpMkLst>
        </pc:cxn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40" creationId="{C640F9D1-928A-46D0-B24F-7F72084BE86E}"/>
          </ac:cxnSpMkLst>
        </pc:cxn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43" creationId="{BA8CCBFE-9D3D-4C5C-941C-615EE75982A8}"/>
          </ac:cxnSpMkLst>
        </pc:cxnChg>
        <pc:cxnChg chg="del mod">
          <ac:chgData name="Jialiang Zhang" userId="b483eb8f-d75d-415e-ad98-09162b013d0f" providerId="ADAL" clId="{4B2D429F-D615-4EA6-8B7D-6A1B3B13E557}" dt="2018-02-19T18:02:41.123" v="3307" actId="478"/>
          <ac:cxnSpMkLst>
            <pc:docMk/>
            <pc:sldMk cId="437543689" sldId="277"/>
            <ac:cxnSpMk id="44" creationId="{8CCB2E8D-210B-43C4-B706-5FFDC238ABFE}"/>
          </ac:cxnSpMkLst>
        </pc:cxnChg>
        <pc:cxnChg chg="del mod">
          <ac:chgData name="Jialiang Zhang" userId="b483eb8f-d75d-415e-ad98-09162b013d0f" providerId="ADAL" clId="{4B2D429F-D615-4EA6-8B7D-6A1B3B13E557}" dt="2018-02-19T18:02:41.123" v="3307" actId="478"/>
          <ac:cxnSpMkLst>
            <pc:docMk/>
            <pc:sldMk cId="437543689" sldId="277"/>
            <ac:cxnSpMk id="45" creationId="{0ED21269-52FB-43C7-AF3B-EAFA68C072A8}"/>
          </ac:cxnSpMkLst>
        </pc:cxnChg>
        <pc:cxnChg chg="del mod">
          <ac:chgData name="Jialiang Zhang" userId="b483eb8f-d75d-415e-ad98-09162b013d0f" providerId="ADAL" clId="{4B2D429F-D615-4EA6-8B7D-6A1B3B13E557}" dt="2018-02-19T18:02:41.123" v="3307" actId="478"/>
          <ac:cxnSpMkLst>
            <pc:docMk/>
            <pc:sldMk cId="437543689" sldId="277"/>
            <ac:cxnSpMk id="46" creationId="{E38D7EB5-D005-4278-B406-F7AE782EBE7A}"/>
          </ac:cxnSpMkLst>
        </pc:cxnChg>
        <pc:cxnChg chg="del mod">
          <ac:chgData name="Jialiang Zhang" userId="b483eb8f-d75d-415e-ad98-09162b013d0f" providerId="ADAL" clId="{4B2D429F-D615-4EA6-8B7D-6A1B3B13E557}" dt="2018-02-19T18:03:01.371" v="3311" actId="478"/>
          <ac:cxnSpMkLst>
            <pc:docMk/>
            <pc:sldMk cId="437543689" sldId="277"/>
            <ac:cxnSpMk id="47" creationId="{54B12498-679D-49DE-ABEC-7B22D6BCEFD7}"/>
          </ac:cxnSpMkLst>
        </pc:cxnChg>
        <pc:cxnChg chg="del mod">
          <ac:chgData name="Jialiang Zhang" userId="b483eb8f-d75d-415e-ad98-09162b013d0f" providerId="ADAL" clId="{4B2D429F-D615-4EA6-8B7D-6A1B3B13E557}" dt="2018-02-19T18:02:41.123" v="3307" actId="478"/>
          <ac:cxnSpMkLst>
            <pc:docMk/>
            <pc:sldMk cId="437543689" sldId="277"/>
            <ac:cxnSpMk id="49" creationId="{C72BA5A2-5E30-46D5-AE3F-EE9401F12EE3}"/>
          </ac:cxnSpMkLst>
        </pc:cxnChg>
        <pc:cxnChg chg="del mod">
          <ac:chgData name="Jialiang Zhang" userId="b483eb8f-d75d-415e-ad98-09162b013d0f" providerId="ADAL" clId="{4B2D429F-D615-4EA6-8B7D-6A1B3B13E557}" dt="2018-02-19T18:02:41.123" v="3307" actId="478"/>
          <ac:cxnSpMkLst>
            <pc:docMk/>
            <pc:sldMk cId="437543689" sldId="277"/>
            <ac:cxnSpMk id="50" creationId="{28763119-0155-477B-9D0C-FE85BC7DC3F1}"/>
          </ac:cxnSpMkLst>
        </pc:cxnChg>
        <pc:cxnChg chg="del mod">
          <ac:chgData name="Jialiang Zhang" userId="b483eb8f-d75d-415e-ad98-09162b013d0f" providerId="ADAL" clId="{4B2D429F-D615-4EA6-8B7D-6A1B3B13E557}" dt="2018-02-19T18:02:41.123" v="3307" actId="478"/>
          <ac:cxnSpMkLst>
            <pc:docMk/>
            <pc:sldMk cId="437543689" sldId="277"/>
            <ac:cxnSpMk id="52" creationId="{F42DF607-62E6-43DB-BEF0-611DB1712427}"/>
          </ac:cxnSpMkLst>
        </pc:cxnChg>
        <pc:cxnChg chg="del mod">
          <ac:chgData name="Jialiang Zhang" userId="b483eb8f-d75d-415e-ad98-09162b013d0f" providerId="ADAL" clId="{4B2D429F-D615-4EA6-8B7D-6A1B3B13E557}" dt="2018-02-19T18:02:41.123" v="3307" actId="478"/>
          <ac:cxnSpMkLst>
            <pc:docMk/>
            <pc:sldMk cId="437543689" sldId="277"/>
            <ac:cxnSpMk id="54" creationId="{59CC5B4C-7593-4236-B78F-2681B4465496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0" creationId="{2A9A4CFC-6AC4-49D0-A2E1-CB7E394B29EF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1" creationId="{07EF7C3C-6594-4E81-B416-A213F3AA3654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2" creationId="{0B45F77D-0233-4487-AE10-F5E6F97EDD88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3" creationId="{45E76A09-8242-487D-B3E0-C96B86091213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4" creationId="{B99545B0-C922-4DF6-8113-10A78B9D7096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5" creationId="{B482172A-1A65-48DB-BF65-D9CC376F2779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6" creationId="{01159E10-5EA4-437D-8E8F-8E5C387F611F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7" creationId="{2BF21689-633E-41F8-9088-0326C4F5BE8F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8" creationId="{081F4C9E-FD28-4E49-A994-77787002A2D5}"/>
          </ac:cxnSpMkLst>
        </pc:cxnChg>
        <pc:cxnChg chg="add del">
          <ac:chgData name="Jialiang Zhang" userId="b483eb8f-d75d-415e-ad98-09162b013d0f" providerId="ADAL" clId="{4B2D429F-D615-4EA6-8B7D-6A1B3B13E557}" dt="2018-02-19T18:03:00.085" v="3310"/>
          <ac:cxnSpMkLst>
            <pc:docMk/>
            <pc:sldMk cId="437543689" sldId="277"/>
            <ac:cxnSpMk id="69" creationId="{62CD1C94-74B8-4F3D-84B0-CF474DA5D1D1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78" creationId="{4904EB97-DA30-4E3F-9055-D495047C2922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79" creationId="{C7B83811-4DB0-4407-97CB-E470E5CC1048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80" creationId="{112CF9B8-6F8F-4E78-898A-6839243D5F54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81" creationId="{56E8011E-9989-4D15-869F-CC59C1CF1898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82" creationId="{A33786DE-D4CB-45F6-B183-0A0010BA8857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83" creationId="{5D1C5A33-A1BC-4EE2-A856-12E526045D39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84" creationId="{60676CAC-3F00-4B46-81D8-CF824DBE4B83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85" creationId="{6027487E-0729-479A-98DB-F5229A78C9C4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86" creationId="{8452E1F2-A9E3-40BF-8990-B7A2AD50EC7F}"/>
          </ac:cxnSpMkLst>
        </pc:cxnChg>
        <pc:cxnChg chg="add mod">
          <ac:chgData name="Jialiang Zhang" userId="b483eb8f-d75d-415e-ad98-09162b013d0f" providerId="ADAL" clId="{4B2D429F-D615-4EA6-8B7D-6A1B3B13E557}" dt="2018-02-19T18:07:00.785" v="3383" actId="164"/>
          <ac:cxnSpMkLst>
            <pc:docMk/>
            <pc:sldMk cId="437543689" sldId="277"/>
            <ac:cxnSpMk id="87" creationId="{CB497FC7-BCA6-482C-A96E-8D933B15CF17}"/>
          </ac:cxnSpMkLst>
        </pc:cxnChg>
      </pc:sldChg>
      <pc:sldChg chg="add del">
        <pc:chgData name="Jialiang Zhang" userId="b483eb8f-d75d-415e-ad98-09162b013d0f" providerId="ADAL" clId="{4B2D429F-D615-4EA6-8B7D-6A1B3B13E557}" dt="2018-02-19T17:54:02.132" v="2910" actId="2696"/>
        <pc:sldMkLst>
          <pc:docMk/>
          <pc:sldMk cId="2368625949" sldId="278"/>
        </pc:sldMkLst>
      </pc:sldChg>
      <pc:sldChg chg="addSp delSp modSp add del modTransition">
        <pc:chgData name="Jialiang Zhang" userId="b483eb8f-d75d-415e-ad98-09162b013d0f" providerId="ADAL" clId="{4B2D429F-D615-4EA6-8B7D-6A1B3B13E557}" dt="2018-02-20T19:27:06.477" v="11988" actId="2696"/>
        <pc:sldMkLst>
          <pc:docMk/>
          <pc:sldMk cId="3959808884" sldId="279"/>
        </pc:sldMkLst>
        <pc:spChg chg="mod">
          <ac:chgData name="Jialiang Zhang" userId="b483eb8f-d75d-415e-ad98-09162b013d0f" providerId="ADAL" clId="{4B2D429F-D615-4EA6-8B7D-6A1B3B13E557}" dt="2018-02-20T19:26:11.772" v="11981" actId="20577"/>
          <ac:spMkLst>
            <pc:docMk/>
            <pc:sldMk cId="3959808884" sldId="279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20T19:22:15.964" v="11693" actId="20577"/>
          <ac:spMkLst>
            <pc:docMk/>
            <pc:sldMk cId="3959808884" sldId="279"/>
            <ac:spMk id="4" creationId="{D01BAC0D-6E25-46A8-9989-C672782085EC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6" creationId="{2B278362-D51C-4269-AE34-B99648A6D0F2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7" creationId="{F0C1F3AD-E796-47CE-93E5-D20A7C363A28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8" creationId="{BD894D52-841D-4F32-B769-A8217F6DA697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9" creationId="{37394FF8-9457-425D-AE35-2D1BDFFBFB59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11" creationId="{F10D0240-1A7A-4C0D-8B9C-51280E7706C5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12" creationId="{B7DBC93A-C3E2-4570-9291-2044F089EB77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13" creationId="{10B7C063-782E-48C9-8DC2-7E9C10D62D01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14" creationId="{F9FE5174-03DB-4B70-A412-DE188B106547}"/>
          </ac:spMkLst>
        </pc:spChg>
        <pc:spChg chg="mod">
          <ac:chgData name="Jialiang Zhang" userId="b483eb8f-d75d-415e-ad98-09162b013d0f" providerId="ADAL" clId="{4B2D429F-D615-4EA6-8B7D-6A1B3B13E557}" dt="2018-02-19T17:54:59.682" v="3008" actId="1076"/>
          <ac:spMkLst>
            <pc:docMk/>
            <pc:sldMk cId="3959808884" sldId="279"/>
            <ac:spMk id="20" creationId="{BE24465B-F7BB-4734-91F6-EC47D9BAAF8C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21" creationId="{A0099214-8E0B-4B66-BA7F-74DC6B549936}"/>
          </ac:spMkLst>
        </pc:spChg>
        <pc:spChg chg="del mod">
          <ac:chgData name="Jialiang Zhang" userId="b483eb8f-d75d-415e-ad98-09162b013d0f" providerId="ADAL" clId="{4B2D429F-D615-4EA6-8B7D-6A1B3B13E557}" dt="2018-02-19T17:59:59.251" v="3200" actId="478"/>
          <ac:spMkLst>
            <pc:docMk/>
            <pc:sldMk cId="3959808884" sldId="279"/>
            <ac:spMk id="32" creationId="{A037EB5A-FAFF-4A6B-B4E3-E728F34AD2F9}"/>
          </ac:spMkLst>
        </pc:spChg>
        <pc:spChg chg="del mod">
          <ac:chgData name="Jialiang Zhang" userId="b483eb8f-d75d-415e-ad98-09162b013d0f" providerId="ADAL" clId="{4B2D429F-D615-4EA6-8B7D-6A1B3B13E557}" dt="2018-02-19T18:00:01.275" v="3201" actId="478"/>
          <ac:spMkLst>
            <pc:docMk/>
            <pc:sldMk cId="3959808884" sldId="279"/>
            <ac:spMk id="33" creationId="{5F4F5C8F-EE7E-43A0-A3DE-188D2716C152}"/>
          </ac:spMkLst>
        </pc:spChg>
        <pc:spChg chg="del mod">
          <ac:chgData name="Jialiang Zhang" userId="b483eb8f-d75d-415e-ad98-09162b013d0f" providerId="ADAL" clId="{4B2D429F-D615-4EA6-8B7D-6A1B3B13E557}" dt="2018-02-19T18:00:02.050" v="3202" actId="478"/>
          <ac:spMkLst>
            <pc:docMk/>
            <pc:sldMk cId="3959808884" sldId="279"/>
            <ac:spMk id="35" creationId="{6D4579E6-DEE7-439F-9E21-B1A92E094FD9}"/>
          </ac:spMkLst>
        </pc:spChg>
        <pc:spChg chg="del mod">
          <ac:chgData name="Jialiang Zhang" userId="b483eb8f-d75d-415e-ad98-09162b013d0f" providerId="ADAL" clId="{4B2D429F-D615-4EA6-8B7D-6A1B3B13E557}" dt="2018-02-19T18:00:04.939" v="3205" actId="478"/>
          <ac:spMkLst>
            <pc:docMk/>
            <pc:sldMk cId="3959808884" sldId="279"/>
            <ac:spMk id="36" creationId="{B8C80BE1-ADDA-42F0-9F02-D11FE58B6D75}"/>
          </ac:spMkLst>
        </pc:spChg>
        <pc:spChg chg="del mod">
          <ac:chgData name="Jialiang Zhang" userId="b483eb8f-d75d-415e-ad98-09162b013d0f" providerId="ADAL" clId="{4B2D429F-D615-4EA6-8B7D-6A1B3B13E557}" dt="2018-02-19T18:00:04.939" v="3205" actId="478"/>
          <ac:spMkLst>
            <pc:docMk/>
            <pc:sldMk cId="3959808884" sldId="279"/>
            <ac:spMk id="38" creationId="{E49E8066-0E6C-4950-9921-1C4066313D7F}"/>
          </ac:spMkLst>
        </pc:spChg>
        <pc:spChg chg="del mod">
          <ac:chgData name="Jialiang Zhang" userId="b483eb8f-d75d-415e-ad98-09162b013d0f" providerId="ADAL" clId="{4B2D429F-D615-4EA6-8B7D-6A1B3B13E557}" dt="2018-02-19T18:00:04.939" v="3205" actId="478"/>
          <ac:spMkLst>
            <pc:docMk/>
            <pc:sldMk cId="3959808884" sldId="279"/>
            <ac:spMk id="39" creationId="{A7746E10-30C2-4059-8790-963A39B8BFFD}"/>
          </ac:spMkLst>
        </pc:spChg>
        <pc:spChg chg="del mod">
          <ac:chgData name="Jialiang Zhang" userId="b483eb8f-d75d-415e-ad98-09162b013d0f" providerId="ADAL" clId="{4B2D429F-D615-4EA6-8B7D-6A1B3B13E557}" dt="2018-02-19T18:00:04.939" v="3205" actId="478"/>
          <ac:spMkLst>
            <pc:docMk/>
            <pc:sldMk cId="3959808884" sldId="279"/>
            <ac:spMk id="41" creationId="{C4857374-4453-4779-B5F5-F10334719AD6}"/>
          </ac:spMkLst>
        </pc:spChg>
        <pc:spChg chg="mod">
          <ac:chgData name="Jialiang Zhang" userId="b483eb8f-d75d-415e-ad98-09162b013d0f" providerId="ADAL" clId="{4B2D429F-D615-4EA6-8B7D-6A1B3B13E557}" dt="2018-02-19T17:54:23.356" v="2997" actId="1037"/>
          <ac:spMkLst>
            <pc:docMk/>
            <pc:sldMk cId="3959808884" sldId="279"/>
            <ac:spMk id="42" creationId="{AF6421F4-49BA-481F-9D21-7BB54116AD3C}"/>
          </ac:spMkLst>
        </pc:spChg>
        <pc:spChg chg="add">
          <ac:chgData name="Jialiang Zhang" userId="b483eb8f-d75d-415e-ad98-09162b013d0f" providerId="ADAL" clId="{4B2D429F-D615-4EA6-8B7D-6A1B3B13E557}" dt="2018-02-19T17:54:47.999" v="2998"/>
          <ac:spMkLst>
            <pc:docMk/>
            <pc:sldMk cId="3959808884" sldId="279"/>
            <ac:spMk id="48" creationId="{D4A19E55-CF72-47AB-A95A-4545C8CB9ADA}"/>
          </ac:spMkLst>
        </pc:spChg>
        <pc:spChg chg="add del mod">
          <ac:chgData name="Jialiang Zhang" userId="b483eb8f-d75d-415e-ad98-09162b013d0f" providerId="ADAL" clId="{4B2D429F-D615-4EA6-8B7D-6A1B3B13E557}" dt="2018-02-19T18:00:04.939" v="3205" actId="478"/>
          <ac:spMkLst>
            <pc:docMk/>
            <pc:sldMk cId="3959808884" sldId="279"/>
            <ac:spMk id="51" creationId="{28ABE136-0915-400E-8EF7-3AAACC8B2650}"/>
          </ac:spMkLst>
        </pc:spChg>
        <pc:spChg chg="add del mod">
          <ac:chgData name="Jialiang Zhang" userId="b483eb8f-d75d-415e-ad98-09162b013d0f" providerId="ADAL" clId="{4B2D429F-D615-4EA6-8B7D-6A1B3B13E557}" dt="2018-02-19T18:00:04.939" v="3205" actId="478"/>
          <ac:spMkLst>
            <pc:docMk/>
            <pc:sldMk cId="3959808884" sldId="279"/>
            <ac:spMk id="53" creationId="{D4394250-DAB4-4194-A76E-399B85DD28EF}"/>
          </ac:spMkLst>
        </pc:spChg>
        <pc:spChg chg="add del mod">
          <ac:chgData name="Jialiang Zhang" userId="b483eb8f-d75d-415e-ad98-09162b013d0f" providerId="ADAL" clId="{4B2D429F-D615-4EA6-8B7D-6A1B3B13E557}" dt="2018-02-19T18:00:04.939" v="3205" actId="478"/>
          <ac:spMkLst>
            <pc:docMk/>
            <pc:sldMk cId="3959808884" sldId="279"/>
            <ac:spMk id="55" creationId="{CCE9C387-04B1-46AC-B4FA-55D316C145B4}"/>
          </ac:spMkLst>
        </pc:sp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16" creationId="{437CD94A-A8E5-4793-835B-FF19732D4D32}"/>
          </ac:cxnSpMkLst>
        </pc:cxn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19" creationId="{B72154B6-AE08-42D0-8A1E-FC2025CD7498}"/>
          </ac:cxnSpMkLst>
        </pc:cxn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22" creationId="{EB924D76-B4FA-49E7-92DC-2828C0F2AFD1}"/>
          </ac:cxnSpMkLst>
        </pc:cxn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25" creationId="{7E49702D-CAFB-4F96-AE31-8F84EAD21ED3}"/>
          </ac:cxnSpMkLst>
        </pc:cxn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30" creationId="{DAE18C51-8BE6-48D8-8FFA-DDE779B1A830}"/>
          </ac:cxnSpMkLst>
        </pc:cxn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34" creationId="{DB6BDF8D-0490-4742-B5AB-15226BC00E82}"/>
          </ac:cxnSpMkLst>
        </pc:cxn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37" creationId="{D3258647-952D-4F54-9181-61C90FD4078C}"/>
          </ac:cxnSpMkLst>
        </pc:cxn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40" creationId="{C640F9D1-928A-46D0-B24F-7F72084BE86E}"/>
          </ac:cxnSpMkLst>
        </pc:cxn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43" creationId="{BA8CCBFE-9D3D-4C5C-941C-615EE75982A8}"/>
          </ac:cxnSpMkLst>
        </pc:cxnChg>
        <pc:cxnChg chg="del mod">
          <ac:chgData name="Jialiang Zhang" userId="b483eb8f-d75d-415e-ad98-09162b013d0f" providerId="ADAL" clId="{4B2D429F-D615-4EA6-8B7D-6A1B3B13E557}" dt="2018-02-19T17:59:58.636" v="3199" actId="478"/>
          <ac:cxnSpMkLst>
            <pc:docMk/>
            <pc:sldMk cId="3959808884" sldId="279"/>
            <ac:cxnSpMk id="44" creationId="{8CCB2E8D-210B-43C4-B706-5FFDC238ABFE}"/>
          </ac:cxnSpMkLst>
        </pc:cxnChg>
        <pc:cxnChg chg="del mod">
          <ac:chgData name="Jialiang Zhang" userId="b483eb8f-d75d-415e-ad98-09162b013d0f" providerId="ADAL" clId="{4B2D429F-D615-4EA6-8B7D-6A1B3B13E557}" dt="2018-02-19T18:00:02.562" v="3203" actId="478"/>
          <ac:cxnSpMkLst>
            <pc:docMk/>
            <pc:sldMk cId="3959808884" sldId="279"/>
            <ac:cxnSpMk id="45" creationId="{0ED21269-52FB-43C7-AF3B-EAFA68C072A8}"/>
          </ac:cxnSpMkLst>
        </pc:cxnChg>
        <pc:cxnChg chg="del mod">
          <ac:chgData name="Jialiang Zhang" userId="b483eb8f-d75d-415e-ad98-09162b013d0f" providerId="ADAL" clId="{4B2D429F-D615-4EA6-8B7D-6A1B3B13E557}" dt="2018-02-19T18:00:03.284" v="3204" actId="478"/>
          <ac:cxnSpMkLst>
            <pc:docMk/>
            <pc:sldMk cId="3959808884" sldId="279"/>
            <ac:cxnSpMk id="46" creationId="{E38D7EB5-D005-4278-B406-F7AE782EBE7A}"/>
          </ac:cxnSpMkLst>
        </pc:cxnChg>
        <pc:cxnChg chg="mod">
          <ac:chgData name="Jialiang Zhang" userId="b483eb8f-d75d-415e-ad98-09162b013d0f" providerId="ADAL" clId="{4B2D429F-D615-4EA6-8B7D-6A1B3B13E557}" dt="2018-02-19T17:54:23.356" v="2997" actId="1037"/>
          <ac:cxnSpMkLst>
            <pc:docMk/>
            <pc:sldMk cId="3959808884" sldId="279"/>
            <ac:cxnSpMk id="47" creationId="{54B12498-679D-49DE-ABEC-7B22D6BCEFD7}"/>
          </ac:cxnSpMkLst>
        </pc:cxnChg>
        <pc:cxnChg chg="del mod">
          <ac:chgData name="Jialiang Zhang" userId="b483eb8f-d75d-415e-ad98-09162b013d0f" providerId="ADAL" clId="{4B2D429F-D615-4EA6-8B7D-6A1B3B13E557}" dt="2018-02-19T18:00:04.939" v="3205" actId="478"/>
          <ac:cxnSpMkLst>
            <pc:docMk/>
            <pc:sldMk cId="3959808884" sldId="279"/>
            <ac:cxnSpMk id="49" creationId="{C72BA5A2-5E30-46D5-AE3F-EE9401F12EE3}"/>
          </ac:cxnSpMkLst>
        </pc:cxnChg>
        <pc:cxnChg chg="del mod">
          <ac:chgData name="Jialiang Zhang" userId="b483eb8f-d75d-415e-ad98-09162b013d0f" providerId="ADAL" clId="{4B2D429F-D615-4EA6-8B7D-6A1B3B13E557}" dt="2018-02-19T18:00:04.939" v="3205" actId="478"/>
          <ac:cxnSpMkLst>
            <pc:docMk/>
            <pc:sldMk cId="3959808884" sldId="279"/>
            <ac:cxnSpMk id="50" creationId="{28763119-0155-477B-9D0C-FE85BC7DC3F1}"/>
          </ac:cxnSpMkLst>
        </pc:cxnChg>
        <pc:cxnChg chg="del mod">
          <ac:chgData name="Jialiang Zhang" userId="b483eb8f-d75d-415e-ad98-09162b013d0f" providerId="ADAL" clId="{4B2D429F-D615-4EA6-8B7D-6A1B3B13E557}" dt="2018-02-19T18:00:04.939" v="3205" actId="478"/>
          <ac:cxnSpMkLst>
            <pc:docMk/>
            <pc:sldMk cId="3959808884" sldId="279"/>
            <ac:cxnSpMk id="52" creationId="{F42DF607-62E6-43DB-BEF0-611DB1712427}"/>
          </ac:cxnSpMkLst>
        </pc:cxnChg>
        <pc:cxnChg chg="del mod">
          <ac:chgData name="Jialiang Zhang" userId="b483eb8f-d75d-415e-ad98-09162b013d0f" providerId="ADAL" clId="{4B2D429F-D615-4EA6-8B7D-6A1B3B13E557}" dt="2018-02-19T18:00:04.939" v="3205" actId="478"/>
          <ac:cxnSpMkLst>
            <pc:docMk/>
            <pc:sldMk cId="3959808884" sldId="279"/>
            <ac:cxnSpMk id="54" creationId="{59CC5B4C-7593-4236-B78F-2681B4465496}"/>
          </ac:cxnSpMkLst>
        </pc:cxnChg>
      </pc:sldChg>
      <pc:sldChg chg="delSp modSp add del modTransition">
        <pc:chgData name="Jialiang Zhang" userId="b483eb8f-d75d-415e-ad98-09162b013d0f" providerId="ADAL" clId="{4B2D429F-D615-4EA6-8B7D-6A1B3B13E557}" dt="2018-02-20T19:27:05.712" v="11987" actId="2696"/>
        <pc:sldMkLst>
          <pc:docMk/>
          <pc:sldMk cId="1576268380" sldId="280"/>
        </pc:sldMkLst>
        <pc:spChg chg="del">
          <ac:chgData name="Jialiang Zhang" userId="b483eb8f-d75d-415e-ad98-09162b013d0f" providerId="ADAL" clId="{4B2D429F-D615-4EA6-8B7D-6A1B3B13E557}" dt="2018-02-19T18:00:10.996" v="3206" actId="478"/>
          <ac:spMkLst>
            <pc:docMk/>
            <pc:sldMk cId="1576268380" sldId="280"/>
            <ac:spMk id="36" creationId="{B8C80BE1-ADDA-42F0-9F02-D11FE58B6D75}"/>
          </ac:spMkLst>
        </pc:spChg>
        <pc:spChg chg="del">
          <ac:chgData name="Jialiang Zhang" userId="b483eb8f-d75d-415e-ad98-09162b013d0f" providerId="ADAL" clId="{4B2D429F-D615-4EA6-8B7D-6A1B3B13E557}" dt="2018-02-19T18:00:10.996" v="3206" actId="478"/>
          <ac:spMkLst>
            <pc:docMk/>
            <pc:sldMk cId="1576268380" sldId="280"/>
            <ac:spMk id="38" creationId="{E49E8066-0E6C-4950-9921-1C4066313D7F}"/>
          </ac:spMkLst>
        </pc:spChg>
        <pc:spChg chg="del">
          <ac:chgData name="Jialiang Zhang" userId="b483eb8f-d75d-415e-ad98-09162b013d0f" providerId="ADAL" clId="{4B2D429F-D615-4EA6-8B7D-6A1B3B13E557}" dt="2018-02-19T18:00:10.996" v="3206" actId="478"/>
          <ac:spMkLst>
            <pc:docMk/>
            <pc:sldMk cId="1576268380" sldId="280"/>
            <ac:spMk id="39" creationId="{A7746E10-30C2-4059-8790-963A39B8BFFD}"/>
          </ac:spMkLst>
        </pc:spChg>
        <pc:spChg chg="del">
          <ac:chgData name="Jialiang Zhang" userId="b483eb8f-d75d-415e-ad98-09162b013d0f" providerId="ADAL" clId="{4B2D429F-D615-4EA6-8B7D-6A1B3B13E557}" dt="2018-02-19T18:00:10.996" v="3206" actId="478"/>
          <ac:spMkLst>
            <pc:docMk/>
            <pc:sldMk cId="1576268380" sldId="280"/>
            <ac:spMk id="41" creationId="{C4857374-4453-4779-B5F5-F10334719AD6}"/>
          </ac:spMkLst>
        </pc:spChg>
        <pc:spChg chg="del">
          <ac:chgData name="Jialiang Zhang" userId="b483eb8f-d75d-415e-ad98-09162b013d0f" providerId="ADAL" clId="{4B2D429F-D615-4EA6-8B7D-6A1B3B13E557}" dt="2018-02-19T18:00:10.996" v="3206" actId="478"/>
          <ac:spMkLst>
            <pc:docMk/>
            <pc:sldMk cId="1576268380" sldId="280"/>
            <ac:spMk id="53" creationId="{D4394250-DAB4-4194-A76E-399B85DD28EF}"/>
          </ac:spMkLst>
        </pc:spChg>
        <pc:spChg chg="del">
          <ac:chgData name="Jialiang Zhang" userId="b483eb8f-d75d-415e-ad98-09162b013d0f" providerId="ADAL" clId="{4B2D429F-D615-4EA6-8B7D-6A1B3B13E557}" dt="2018-02-19T18:00:10.996" v="3206" actId="478"/>
          <ac:spMkLst>
            <pc:docMk/>
            <pc:sldMk cId="1576268380" sldId="280"/>
            <ac:spMk id="55" creationId="{CCE9C387-04B1-46AC-B4FA-55D316C145B4}"/>
          </ac:spMkLst>
        </pc:spChg>
        <pc:cxnChg chg="del mod">
          <ac:chgData name="Jialiang Zhang" userId="b483eb8f-d75d-415e-ad98-09162b013d0f" providerId="ADAL" clId="{4B2D429F-D615-4EA6-8B7D-6A1B3B13E557}" dt="2018-02-19T18:00:10.996" v="3206" actId="478"/>
          <ac:cxnSpMkLst>
            <pc:docMk/>
            <pc:sldMk cId="1576268380" sldId="280"/>
            <ac:cxnSpMk id="49" creationId="{C72BA5A2-5E30-46D5-AE3F-EE9401F12EE3}"/>
          </ac:cxnSpMkLst>
        </pc:cxnChg>
        <pc:cxnChg chg="del mod">
          <ac:chgData name="Jialiang Zhang" userId="b483eb8f-d75d-415e-ad98-09162b013d0f" providerId="ADAL" clId="{4B2D429F-D615-4EA6-8B7D-6A1B3B13E557}" dt="2018-02-19T18:00:12.123" v="3207" actId="478"/>
          <ac:cxnSpMkLst>
            <pc:docMk/>
            <pc:sldMk cId="1576268380" sldId="280"/>
            <ac:cxnSpMk id="50" creationId="{28763119-0155-477B-9D0C-FE85BC7DC3F1}"/>
          </ac:cxnSpMkLst>
        </pc:cxnChg>
        <pc:cxnChg chg="del mod">
          <ac:chgData name="Jialiang Zhang" userId="b483eb8f-d75d-415e-ad98-09162b013d0f" providerId="ADAL" clId="{4B2D429F-D615-4EA6-8B7D-6A1B3B13E557}" dt="2018-02-19T18:00:10.996" v="3206" actId="478"/>
          <ac:cxnSpMkLst>
            <pc:docMk/>
            <pc:sldMk cId="1576268380" sldId="280"/>
            <ac:cxnSpMk id="52" creationId="{F42DF607-62E6-43DB-BEF0-611DB1712427}"/>
          </ac:cxnSpMkLst>
        </pc:cxnChg>
        <pc:cxnChg chg="del mod">
          <ac:chgData name="Jialiang Zhang" userId="b483eb8f-d75d-415e-ad98-09162b013d0f" providerId="ADAL" clId="{4B2D429F-D615-4EA6-8B7D-6A1B3B13E557}" dt="2018-02-19T18:00:10.996" v="3206" actId="478"/>
          <ac:cxnSpMkLst>
            <pc:docMk/>
            <pc:sldMk cId="1576268380" sldId="280"/>
            <ac:cxnSpMk id="54" creationId="{59CC5B4C-7593-4236-B78F-2681B4465496}"/>
          </ac:cxnSpMkLst>
        </pc:cxnChg>
      </pc:sldChg>
      <pc:sldChg chg="add del">
        <pc:chgData name="Jialiang Zhang" userId="b483eb8f-d75d-415e-ad98-09162b013d0f" providerId="ADAL" clId="{4B2D429F-D615-4EA6-8B7D-6A1B3B13E557}" dt="2018-02-19T17:54:03.239" v="2911" actId="2696"/>
        <pc:sldMkLst>
          <pc:docMk/>
          <pc:sldMk cId="2048076609" sldId="280"/>
        </pc:sldMkLst>
      </pc:sldChg>
      <pc:sldChg chg="add del">
        <pc:chgData name="Jialiang Zhang" userId="b483eb8f-d75d-415e-ad98-09162b013d0f" providerId="ADAL" clId="{4B2D429F-D615-4EA6-8B7D-6A1B3B13E557}" dt="2018-02-19T17:54:03.852" v="2912" actId="2696"/>
        <pc:sldMkLst>
          <pc:docMk/>
          <pc:sldMk cId="1195871976" sldId="281"/>
        </pc:sldMkLst>
      </pc:sldChg>
      <pc:sldChg chg="delSp modSp add del modTransition">
        <pc:chgData name="Jialiang Zhang" userId="b483eb8f-d75d-415e-ad98-09162b013d0f" providerId="ADAL" clId="{4B2D429F-D615-4EA6-8B7D-6A1B3B13E557}" dt="2018-02-20T19:27:04.833" v="11986" actId="2696"/>
        <pc:sldMkLst>
          <pc:docMk/>
          <pc:sldMk cId="3439448797" sldId="281"/>
        </pc:sldMkLst>
        <pc:spChg chg="del">
          <ac:chgData name="Jialiang Zhang" userId="b483eb8f-d75d-415e-ad98-09162b013d0f" providerId="ADAL" clId="{4B2D429F-D615-4EA6-8B7D-6A1B3B13E557}" dt="2018-02-19T18:00:19.043" v="3208" actId="478"/>
          <ac:spMkLst>
            <pc:docMk/>
            <pc:sldMk cId="3439448797" sldId="281"/>
            <ac:spMk id="36" creationId="{B8C80BE1-ADDA-42F0-9F02-D11FE58B6D75}"/>
          </ac:spMkLst>
        </pc:spChg>
        <pc:spChg chg="del">
          <ac:chgData name="Jialiang Zhang" userId="b483eb8f-d75d-415e-ad98-09162b013d0f" providerId="ADAL" clId="{4B2D429F-D615-4EA6-8B7D-6A1B3B13E557}" dt="2018-02-19T18:00:19.043" v="3208" actId="478"/>
          <ac:spMkLst>
            <pc:docMk/>
            <pc:sldMk cId="3439448797" sldId="281"/>
            <ac:spMk id="38" creationId="{E49E8066-0E6C-4950-9921-1C4066313D7F}"/>
          </ac:spMkLst>
        </pc:spChg>
        <pc:spChg chg="del">
          <ac:chgData name="Jialiang Zhang" userId="b483eb8f-d75d-415e-ad98-09162b013d0f" providerId="ADAL" clId="{4B2D429F-D615-4EA6-8B7D-6A1B3B13E557}" dt="2018-02-19T18:00:19.043" v="3208" actId="478"/>
          <ac:spMkLst>
            <pc:docMk/>
            <pc:sldMk cId="3439448797" sldId="281"/>
            <ac:spMk id="55" creationId="{CCE9C387-04B1-46AC-B4FA-55D316C145B4}"/>
          </ac:spMkLst>
        </pc:spChg>
        <pc:cxnChg chg="del mod">
          <ac:chgData name="Jialiang Zhang" userId="b483eb8f-d75d-415e-ad98-09162b013d0f" providerId="ADAL" clId="{4B2D429F-D615-4EA6-8B7D-6A1B3B13E557}" dt="2018-02-19T18:00:20.106" v="3209" actId="478"/>
          <ac:cxnSpMkLst>
            <pc:docMk/>
            <pc:sldMk cId="3439448797" sldId="281"/>
            <ac:cxnSpMk id="52" creationId="{F42DF607-62E6-43DB-BEF0-611DB1712427}"/>
          </ac:cxnSpMkLst>
        </pc:cxnChg>
        <pc:cxnChg chg="del mod">
          <ac:chgData name="Jialiang Zhang" userId="b483eb8f-d75d-415e-ad98-09162b013d0f" providerId="ADAL" clId="{4B2D429F-D615-4EA6-8B7D-6A1B3B13E557}" dt="2018-02-19T18:00:20.971" v="3210" actId="478"/>
          <ac:cxnSpMkLst>
            <pc:docMk/>
            <pc:sldMk cId="3439448797" sldId="281"/>
            <ac:cxnSpMk id="54" creationId="{59CC5B4C-7593-4236-B78F-2681B4465496}"/>
          </ac:cxnSpMkLst>
        </pc:cxnChg>
      </pc:sldChg>
      <pc:sldChg chg="modSp add modTransition">
        <pc:chgData name="Jialiang Zhang" userId="b483eb8f-d75d-415e-ad98-09162b013d0f" providerId="ADAL" clId="{4B2D429F-D615-4EA6-8B7D-6A1B3B13E557}" dt="2018-02-20T19:27:01.718" v="11985" actId="1076"/>
        <pc:sldMkLst>
          <pc:docMk/>
          <pc:sldMk cId="1770203525" sldId="282"/>
        </pc:sldMkLst>
        <pc:spChg chg="mod">
          <ac:chgData name="Jialiang Zhang" userId="b483eb8f-d75d-415e-ad98-09162b013d0f" providerId="ADAL" clId="{4B2D429F-D615-4EA6-8B7D-6A1B3B13E557}" dt="2018-02-20T19:26:57.299" v="11984" actId="1076"/>
          <ac:spMkLst>
            <pc:docMk/>
            <pc:sldMk cId="1770203525" sldId="282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20T19:26:40.417" v="11982"/>
          <ac:spMkLst>
            <pc:docMk/>
            <pc:sldMk cId="1770203525" sldId="282"/>
            <ac:spMk id="4" creationId="{D01BAC0D-6E25-46A8-9989-C672782085EC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6" creationId="{2B278362-D51C-4269-AE34-B99648A6D0F2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7" creationId="{F0C1F3AD-E796-47CE-93E5-D20A7C363A28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8" creationId="{BD894D52-841D-4F32-B769-A8217F6DA697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9" creationId="{37394FF8-9457-425D-AE35-2D1BDFFBFB59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11" creationId="{F10D0240-1A7A-4C0D-8B9C-51280E7706C5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12" creationId="{B7DBC93A-C3E2-4570-9291-2044F089EB77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13" creationId="{10B7C063-782E-48C9-8DC2-7E9C10D62D01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14" creationId="{F9FE5174-03DB-4B70-A412-DE188B106547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20" creationId="{BE24465B-F7BB-4734-91F6-EC47D9BAAF8C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21" creationId="{A0099214-8E0B-4B66-BA7F-74DC6B549936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32" creationId="{A037EB5A-FAFF-4A6B-B4E3-E728F34AD2F9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33" creationId="{5F4F5C8F-EE7E-43A0-A3DE-188D2716C152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35" creationId="{6D4579E6-DEE7-439F-9E21-B1A92E094FD9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36" creationId="{B8C80BE1-ADDA-42F0-9F02-D11FE58B6D75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38" creationId="{E49E8066-0E6C-4950-9921-1C4066313D7F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39" creationId="{A7746E10-30C2-4059-8790-963A39B8BFFD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41" creationId="{C4857374-4453-4779-B5F5-F10334719AD6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42" creationId="{AF6421F4-49BA-481F-9D21-7BB54116AD3C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48" creationId="{D4A19E55-CF72-47AB-A95A-4545C8CB9ADA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51" creationId="{28ABE136-0915-400E-8EF7-3AAACC8B2650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53" creationId="{D4394250-DAB4-4194-A76E-399B85DD28EF}"/>
          </ac:spMkLst>
        </pc:spChg>
        <pc:spChg chg="mod">
          <ac:chgData name="Jialiang Zhang" userId="b483eb8f-d75d-415e-ad98-09162b013d0f" providerId="ADAL" clId="{4B2D429F-D615-4EA6-8B7D-6A1B3B13E557}" dt="2018-02-20T19:27:01.718" v="11985" actId="1076"/>
          <ac:spMkLst>
            <pc:docMk/>
            <pc:sldMk cId="1770203525" sldId="282"/>
            <ac:spMk id="55" creationId="{CCE9C387-04B1-46AC-B4FA-55D316C145B4}"/>
          </ac:spMkLst>
        </pc:sp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16" creationId="{437CD94A-A8E5-4793-835B-FF19732D4D32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19" creationId="{B72154B6-AE08-42D0-8A1E-FC2025CD7498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22" creationId="{EB924D76-B4FA-49E7-92DC-2828C0F2AFD1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25" creationId="{7E49702D-CAFB-4F96-AE31-8F84EAD21ED3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30" creationId="{DAE18C51-8BE6-48D8-8FFA-DDE779B1A830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34" creationId="{DB6BDF8D-0490-4742-B5AB-15226BC00E82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37" creationId="{D3258647-952D-4F54-9181-61C90FD4078C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40" creationId="{C640F9D1-928A-46D0-B24F-7F72084BE86E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43" creationId="{BA8CCBFE-9D3D-4C5C-941C-615EE75982A8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44" creationId="{8CCB2E8D-210B-43C4-B706-5FFDC238ABFE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45" creationId="{0ED21269-52FB-43C7-AF3B-EAFA68C072A8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46" creationId="{E38D7EB5-D005-4278-B406-F7AE782EBE7A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47" creationId="{54B12498-679D-49DE-ABEC-7B22D6BCEFD7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49" creationId="{C72BA5A2-5E30-46D5-AE3F-EE9401F12EE3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50" creationId="{28763119-0155-477B-9D0C-FE85BC7DC3F1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52" creationId="{F42DF607-62E6-43DB-BEF0-611DB1712427}"/>
          </ac:cxnSpMkLst>
        </pc:cxnChg>
        <pc:cxnChg chg="mod">
          <ac:chgData name="Jialiang Zhang" userId="b483eb8f-d75d-415e-ad98-09162b013d0f" providerId="ADAL" clId="{4B2D429F-D615-4EA6-8B7D-6A1B3B13E557}" dt="2018-02-20T19:27:01.718" v="11985" actId="1076"/>
          <ac:cxnSpMkLst>
            <pc:docMk/>
            <pc:sldMk cId="1770203525" sldId="282"/>
            <ac:cxnSpMk id="54" creationId="{59CC5B4C-7593-4236-B78F-2681B4465496}"/>
          </ac:cxnSpMkLst>
        </pc:cxnChg>
      </pc:sldChg>
      <pc:sldChg chg="add del">
        <pc:chgData name="Jialiang Zhang" userId="b483eb8f-d75d-415e-ad98-09162b013d0f" providerId="ADAL" clId="{4B2D429F-D615-4EA6-8B7D-6A1B3B13E557}" dt="2018-02-19T17:54:05.404" v="2913" actId="2696"/>
        <pc:sldMkLst>
          <pc:docMk/>
          <pc:sldMk cId="4026954568" sldId="282"/>
        </pc:sldMkLst>
      </pc:sldChg>
      <pc:sldChg chg="addSp delSp modSp add modTransition">
        <pc:chgData name="Jialiang Zhang" userId="b483eb8f-d75d-415e-ad98-09162b013d0f" providerId="ADAL" clId="{4B2D429F-D615-4EA6-8B7D-6A1B3B13E557}" dt="2018-02-20T19:33:54.629" v="12289" actId="1076"/>
        <pc:sldMkLst>
          <pc:docMk/>
          <pc:sldMk cId="3987590358" sldId="283"/>
        </pc:sldMkLst>
        <pc:spChg chg="mod">
          <ac:chgData name="Jialiang Zhang" userId="b483eb8f-d75d-415e-ad98-09162b013d0f" providerId="ADAL" clId="{4B2D429F-D615-4EA6-8B7D-6A1B3B13E557}" dt="2018-02-20T19:33:06.187" v="12276" actId="20577"/>
          <ac:spMkLst>
            <pc:docMk/>
            <pc:sldMk cId="3987590358" sldId="283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20T19:28:51.564" v="12029" actId="20577"/>
          <ac:spMkLst>
            <pc:docMk/>
            <pc:sldMk cId="3987590358" sldId="283"/>
            <ac:spMk id="4" creationId="{D01BAC0D-6E25-46A8-9989-C672782085EC}"/>
          </ac:spMkLst>
        </pc:spChg>
        <pc:spChg chg="add del mod">
          <ac:chgData name="Jialiang Zhang" userId="b483eb8f-d75d-415e-ad98-09162b013d0f" providerId="ADAL" clId="{4B2D429F-D615-4EA6-8B7D-6A1B3B13E557}" dt="2018-02-20T19:30:29.724" v="12190" actId="478"/>
          <ac:spMkLst>
            <pc:docMk/>
            <pc:sldMk cId="3987590358" sldId="283"/>
            <ac:spMk id="5" creationId="{07ED63B0-B43E-4605-A801-6A0C1958AC0B}"/>
          </ac:spMkLst>
        </pc:spChg>
        <pc:spChg chg="add mod">
          <ac:chgData name="Jialiang Zhang" userId="b483eb8f-d75d-415e-ad98-09162b013d0f" providerId="ADAL" clId="{4B2D429F-D615-4EA6-8B7D-6A1B3B13E557}" dt="2018-02-20T19:33:45.228" v="12287" actId="1076"/>
          <ac:spMkLst>
            <pc:docMk/>
            <pc:sldMk cId="3987590358" sldId="283"/>
            <ac:spMk id="28" creationId="{1DEF5C86-F541-43A7-B0DF-C3E754D212D6}"/>
          </ac:spMkLst>
        </pc:spChg>
        <pc:spChg chg="add mod">
          <ac:chgData name="Jialiang Zhang" userId="b483eb8f-d75d-415e-ad98-09162b013d0f" providerId="ADAL" clId="{4B2D429F-D615-4EA6-8B7D-6A1B3B13E557}" dt="2018-02-20T19:33:48.223" v="12288" actId="1076"/>
          <ac:spMkLst>
            <pc:docMk/>
            <pc:sldMk cId="3987590358" sldId="283"/>
            <ac:spMk id="29" creationId="{7A8A9E93-DFF8-483A-96B7-455DE074D3C5}"/>
          </ac:spMkLst>
        </pc:spChg>
        <pc:spChg chg="add mod">
          <ac:chgData name="Jialiang Zhang" userId="b483eb8f-d75d-415e-ad98-09162b013d0f" providerId="ADAL" clId="{4B2D429F-D615-4EA6-8B7D-6A1B3B13E557}" dt="2018-02-20T19:33:54.629" v="12289" actId="1076"/>
          <ac:spMkLst>
            <pc:docMk/>
            <pc:sldMk cId="3987590358" sldId="283"/>
            <ac:spMk id="30" creationId="{BA21A336-3C53-4F37-B9E7-72772962E20E}"/>
          </ac:spMkLst>
        </pc:spChg>
        <pc:spChg chg="add del mod">
          <ac:chgData name="Jialiang Zhang" userId="b483eb8f-d75d-415e-ad98-09162b013d0f" providerId="ADAL" clId="{4B2D429F-D615-4EA6-8B7D-6A1B3B13E557}" dt="2018-02-20T19:33:15.339" v="12279" actId="478"/>
          <ac:spMkLst>
            <pc:docMk/>
            <pc:sldMk cId="3987590358" sldId="283"/>
            <ac:spMk id="31" creationId="{B9FA4C9C-4461-44C8-AAA3-813AD963D88D}"/>
          </ac:spMkLst>
        </pc:spChg>
        <pc:spChg chg="add mod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32" creationId="{3C7A1BF1-5F2A-43A9-B791-B30B7F2DFEFC}"/>
          </ac:spMkLst>
        </pc:spChg>
        <pc:spChg chg="add mod">
          <ac:chgData name="Jialiang Zhang" userId="b483eb8f-d75d-415e-ad98-09162b013d0f" providerId="ADAL" clId="{4B2D429F-D615-4EA6-8B7D-6A1B3B13E557}" dt="2018-02-20T19:33:39.389" v="12286" actId="14100"/>
          <ac:spMkLst>
            <pc:docMk/>
            <pc:sldMk cId="3987590358" sldId="283"/>
            <ac:spMk id="33" creationId="{14F44D20-47CD-401B-AB31-E5EA77E5EE7E}"/>
          </ac:spMkLst>
        </pc:spChg>
        <pc:spChg chg="add mod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34" creationId="{8A21F0BE-A1CD-4830-99F7-A39FC5438514}"/>
          </ac:spMkLst>
        </pc:spChg>
        <pc:spChg chg="mod topLvl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70" creationId="{DEC6A9F1-B6A1-4E3E-9741-AA676D202990}"/>
          </ac:spMkLst>
        </pc:spChg>
        <pc:spChg chg="mod topLvl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71" creationId="{579A46C2-7E4F-4528-B43E-1CB21967E2A8}"/>
          </ac:spMkLst>
        </pc:spChg>
        <pc:spChg chg="mod topLvl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72" creationId="{27E3C750-F95A-4011-A06D-8BB48450D759}"/>
          </ac:spMkLst>
        </pc:spChg>
        <pc:spChg chg="mod topLvl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73" creationId="{0FFF1C24-F164-470C-8C09-4646B3B2D245}"/>
          </ac:spMkLst>
        </pc:spChg>
        <pc:spChg chg="mod topLvl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74" creationId="{80DB5279-86C0-4098-94A1-B668053DCF9C}"/>
          </ac:spMkLst>
        </pc:spChg>
        <pc:spChg chg="mod topLvl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75" creationId="{28355AC1-7059-40D7-9B75-12025A942886}"/>
          </ac:spMkLst>
        </pc:spChg>
        <pc:spChg chg="mod topLvl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76" creationId="{3C70FACD-B15A-4146-B600-67FD8DFB20A0}"/>
          </ac:spMkLst>
        </pc:spChg>
        <pc:spChg chg="mod topLvl">
          <ac:chgData name="Jialiang Zhang" userId="b483eb8f-d75d-415e-ad98-09162b013d0f" providerId="ADAL" clId="{4B2D429F-D615-4EA6-8B7D-6A1B3B13E557}" dt="2018-02-20T19:33:31.178" v="12282" actId="1076"/>
          <ac:spMkLst>
            <pc:docMk/>
            <pc:sldMk cId="3987590358" sldId="283"/>
            <ac:spMk id="77" creationId="{55192CB7-6928-4F08-8CDB-270A9410F9CB}"/>
          </ac:spMkLst>
        </pc:spChg>
        <pc:spChg chg="del">
          <ac:chgData name="Jialiang Zhang" userId="b483eb8f-d75d-415e-ad98-09162b013d0f" providerId="ADAL" clId="{4B2D429F-D615-4EA6-8B7D-6A1B3B13E557}" dt="2018-02-19T18:07:17.099" v="3389" actId="478"/>
          <ac:spMkLst>
            <pc:docMk/>
            <pc:sldMk cId="3987590358" sldId="283"/>
            <ac:spMk id="88" creationId="{FB501218-8EBA-4AFD-A986-C6A5ABE2EFCC}"/>
          </ac:spMkLst>
        </pc:spChg>
        <pc:spChg chg="del">
          <ac:chgData name="Jialiang Zhang" userId="b483eb8f-d75d-415e-ad98-09162b013d0f" providerId="ADAL" clId="{4B2D429F-D615-4EA6-8B7D-6A1B3B13E557}" dt="2018-02-19T18:07:16.075" v="3388" actId="478"/>
          <ac:spMkLst>
            <pc:docMk/>
            <pc:sldMk cId="3987590358" sldId="283"/>
            <ac:spMk id="89" creationId="{B4C61354-F7DB-4545-916A-8E6991DD96FB}"/>
          </ac:spMkLst>
        </pc:spChg>
        <pc:spChg chg="del">
          <ac:chgData name="Jialiang Zhang" userId="b483eb8f-d75d-415e-ad98-09162b013d0f" providerId="ADAL" clId="{4B2D429F-D615-4EA6-8B7D-6A1B3B13E557}" dt="2018-02-19T18:07:14.291" v="3387" actId="478"/>
          <ac:spMkLst>
            <pc:docMk/>
            <pc:sldMk cId="3987590358" sldId="283"/>
            <ac:spMk id="90" creationId="{9213A3EA-E512-4C99-BFD9-98891A2DE30E}"/>
          </ac:spMkLst>
        </pc:spChg>
        <pc:grpChg chg="del">
          <ac:chgData name="Jialiang Zhang" userId="b483eb8f-d75d-415e-ad98-09162b013d0f" providerId="ADAL" clId="{4B2D429F-D615-4EA6-8B7D-6A1B3B13E557}" dt="2018-02-19T18:08:21.302" v="3409" actId="165"/>
          <ac:grpSpMkLst>
            <pc:docMk/>
            <pc:sldMk cId="3987590358" sldId="283"/>
            <ac:grpSpMk id="10" creationId="{33CB6ADD-B5FD-42F1-B07D-730FF19664D2}"/>
          </ac:grpSpMkLst>
        </pc:grp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78" creationId="{4904EB97-DA30-4E3F-9055-D495047C2922}"/>
          </ac:cxnSpMkLst>
        </pc:cxn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79" creationId="{C7B83811-4DB0-4407-97CB-E470E5CC1048}"/>
          </ac:cxnSpMkLst>
        </pc:cxn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80" creationId="{112CF9B8-6F8F-4E78-898A-6839243D5F54}"/>
          </ac:cxnSpMkLst>
        </pc:cxn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81" creationId="{56E8011E-9989-4D15-869F-CC59C1CF1898}"/>
          </ac:cxnSpMkLst>
        </pc:cxn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82" creationId="{A33786DE-D4CB-45F6-B183-0A0010BA8857}"/>
          </ac:cxnSpMkLst>
        </pc:cxn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83" creationId="{5D1C5A33-A1BC-4EE2-A856-12E526045D39}"/>
          </ac:cxnSpMkLst>
        </pc:cxn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84" creationId="{60676CAC-3F00-4B46-81D8-CF824DBE4B83}"/>
          </ac:cxnSpMkLst>
        </pc:cxn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85" creationId="{6027487E-0729-479A-98DB-F5229A78C9C4}"/>
          </ac:cxnSpMkLst>
        </pc:cxn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86" creationId="{8452E1F2-A9E3-40BF-8990-B7A2AD50EC7F}"/>
          </ac:cxnSpMkLst>
        </pc:cxnChg>
        <pc:cxnChg chg="mod topLvl">
          <ac:chgData name="Jialiang Zhang" userId="b483eb8f-d75d-415e-ad98-09162b013d0f" providerId="ADAL" clId="{4B2D429F-D615-4EA6-8B7D-6A1B3B13E557}" dt="2018-02-20T19:33:31.178" v="12282" actId="1076"/>
          <ac:cxnSpMkLst>
            <pc:docMk/>
            <pc:sldMk cId="3987590358" sldId="283"/>
            <ac:cxnSpMk id="87" creationId="{CB497FC7-BCA6-482C-A96E-8D933B15CF17}"/>
          </ac:cxnSpMkLst>
        </pc:cxnChg>
      </pc:sldChg>
      <pc:sldChg chg="addSp delSp modSp add del modTransition">
        <pc:chgData name="Jialiang Zhang" userId="b483eb8f-d75d-415e-ad98-09162b013d0f" providerId="ADAL" clId="{4B2D429F-D615-4EA6-8B7D-6A1B3B13E557}" dt="2018-02-20T19:36:10.752" v="12344" actId="2696"/>
        <pc:sldMkLst>
          <pc:docMk/>
          <pc:sldMk cId="1564239798" sldId="284"/>
        </pc:sldMkLst>
        <pc:spChg chg="mod">
          <ac:chgData name="Jialiang Zhang" userId="b483eb8f-d75d-415e-ad98-09162b013d0f" providerId="ADAL" clId="{4B2D429F-D615-4EA6-8B7D-6A1B3B13E557}" dt="2018-02-20T14:55:39.282" v="10183"/>
          <ac:spMkLst>
            <pc:docMk/>
            <pc:sldMk cId="1564239798" sldId="284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19T18:16:33.100" v="3636" actId="1076"/>
          <ac:spMkLst>
            <pc:docMk/>
            <pc:sldMk cId="1564239798" sldId="284"/>
            <ac:spMk id="5" creationId="{07ED63B0-B43E-4605-A801-6A0C1958AC0B}"/>
          </ac:spMkLst>
        </pc:spChg>
        <pc:spChg chg="add del mod">
          <ac:chgData name="Jialiang Zhang" userId="b483eb8f-d75d-415e-ad98-09162b013d0f" providerId="ADAL" clId="{4B2D429F-D615-4EA6-8B7D-6A1B3B13E557}" dt="2018-02-19T18:15:00.370" v="3618" actId="478"/>
          <ac:spMkLst>
            <pc:docMk/>
            <pc:sldMk cId="1564239798" sldId="284"/>
            <ac:spMk id="6" creationId="{5ED1995F-B066-4F60-82C6-3D3CEC72AB9A}"/>
          </ac:spMkLst>
        </pc:spChg>
        <pc:spChg chg="add del mod">
          <ac:chgData name="Jialiang Zhang" userId="b483eb8f-d75d-415e-ad98-09162b013d0f" providerId="ADAL" clId="{4B2D429F-D615-4EA6-8B7D-6A1B3B13E557}" dt="2018-02-19T18:16:15.793" v="3634" actId="478"/>
          <ac:spMkLst>
            <pc:docMk/>
            <pc:sldMk cId="1564239798" sldId="284"/>
            <ac:spMk id="7" creationId="{07426C7B-586E-47F8-8026-33D8C7E6F835}"/>
          </ac:spMkLst>
        </pc:spChg>
        <pc:spChg chg="mod">
          <ac:chgData name="Jialiang Zhang" userId="b483eb8f-d75d-415e-ad98-09162b013d0f" providerId="ADAL" clId="{4B2D429F-D615-4EA6-8B7D-6A1B3B13E557}" dt="2018-02-19T18:13:08.972" v="3552" actId="1076"/>
          <ac:spMkLst>
            <pc:docMk/>
            <pc:sldMk cId="1564239798" sldId="284"/>
            <ac:spMk id="28" creationId="{1DEF5C86-F541-43A7-B0DF-C3E754D212D6}"/>
          </ac:spMkLst>
        </pc:spChg>
        <pc:spChg chg="mod">
          <ac:chgData name="Jialiang Zhang" userId="b483eb8f-d75d-415e-ad98-09162b013d0f" providerId="ADAL" clId="{4B2D429F-D615-4EA6-8B7D-6A1B3B13E557}" dt="2018-02-19T18:18:28.278" v="3642" actId="1076"/>
          <ac:spMkLst>
            <pc:docMk/>
            <pc:sldMk cId="1564239798" sldId="284"/>
            <ac:spMk id="29" creationId="{7A8A9E93-DFF8-483A-96B7-455DE074D3C5}"/>
          </ac:spMkLst>
        </pc:spChg>
        <pc:spChg chg="mod">
          <ac:chgData name="Jialiang Zhang" userId="b483eb8f-d75d-415e-ad98-09162b013d0f" providerId="ADAL" clId="{4B2D429F-D615-4EA6-8B7D-6A1B3B13E557}" dt="2018-02-19T18:13:44.977" v="3559" actId="1076"/>
          <ac:spMkLst>
            <pc:docMk/>
            <pc:sldMk cId="1564239798" sldId="284"/>
            <ac:spMk id="30" creationId="{BA21A336-3C53-4F37-B9E7-72772962E20E}"/>
          </ac:spMkLst>
        </pc:spChg>
        <pc:spChg chg="mod">
          <ac:chgData name="Jialiang Zhang" userId="b483eb8f-d75d-415e-ad98-09162b013d0f" providerId="ADAL" clId="{4B2D429F-D615-4EA6-8B7D-6A1B3B13E557}" dt="2018-02-19T18:11:59.416" v="3544" actId="14100"/>
          <ac:spMkLst>
            <pc:docMk/>
            <pc:sldMk cId="1564239798" sldId="284"/>
            <ac:spMk id="31" creationId="{B9FA4C9C-4461-44C8-AAA3-813AD963D88D}"/>
          </ac:spMkLst>
        </pc:spChg>
        <pc:spChg chg="add mod">
          <ac:chgData name="Jialiang Zhang" userId="b483eb8f-d75d-415e-ad98-09162b013d0f" providerId="ADAL" clId="{4B2D429F-D615-4EA6-8B7D-6A1B3B13E557}" dt="2018-02-20T19:34:09.005" v="12291" actId="1076"/>
          <ac:spMkLst>
            <pc:docMk/>
            <pc:sldMk cId="1564239798" sldId="284"/>
            <ac:spMk id="32" creationId="{6EE5748F-659E-4265-A066-B5CB23C4AAAA}"/>
          </ac:spMkLst>
        </pc:spChg>
        <pc:spChg chg="add mod">
          <ac:chgData name="Jialiang Zhang" userId="b483eb8f-d75d-415e-ad98-09162b013d0f" providerId="ADAL" clId="{4B2D429F-D615-4EA6-8B7D-6A1B3B13E557}" dt="2018-02-19T18:12:52.515" v="3548" actId="1076"/>
          <ac:spMkLst>
            <pc:docMk/>
            <pc:sldMk cId="1564239798" sldId="284"/>
            <ac:spMk id="33" creationId="{9DC7D8E4-FEC5-461B-B87C-55ADE24C2684}"/>
          </ac:spMkLst>
        </pc:spChg>
        <pc:spChg chg="add mod">
          <ac:chgData name="Jialiang Zhang" userId="b483eb8f-d75d-415e-ad98-09162b013d0f" providerId="ADAL" clId="{4B2D429F-D615-4EA6-8B7D-6A1B3B13E557}" dt="2018-02-19T18:13:07.482" v="3551" actId="1076"/>
          <ac:spMkLst>
            <pc:docMk/>
            <pc:sldMk cId="1564239798" sldId="284"/>
            <ac:spMk id="34" creationId="{5E29B588-17A4-4851-B89E-2C373F0DC67A}"/>
          </ac:spMkLst>
        </pc:spChg>
        <pc:spChg chg="add mod">
          <ac:chgData name="Jialiang Zhang" userId="b483eb8f-d75d-415e-ad98-09162b013d0f" providerId="ADAL" clId="{4B2D429F-D615-4EA6-8B7D-6A1B3B13E557}" dt="2018-02-19T18:13:17.762" v="3554" actId="1076"/>
          <ac:spMkLst>
            <pc:docMk/>
            <pc:sldMk cId="1564239798" sldId="284"/>
            <ac:spMk id="35" creationId="{5B508A5E-AE78-483F-95E4-1EB001A786D7}"/>
          </ac:spMkLst>
        </pc:spChg>
        <pc:spChg chg="add mod">
          <ac:chgData name="Jialiang Zhang" userId="b483eb8f-d75d-415e-ad98-09162b013d0f" providerId="ADAL" clId="{4B2D429F-D615-4EA6-8B7D-6A1B3B13E557}" dt="2018-02-19T18:13:24.408" v="3556" actId="1076"/>
          <ac:spMkLst>
            <pc:docMk/>
            <pc:sldMk cId="1564239798" sldId="284"/>
            <ac:spMk id="36" creationId="{120BD9B8-26E2-49C1-A3CC-7238A83D0E94}"/>
          </ac:spMkLst>
        </pc:spChg>
        <pc:spChg chg="add mod">
          <ac:chgData name="Jialiang Zhang" userId="b483eb8f-d75d-415e-ad98-09162b013d0f" providerId="ADAL" clId="{4B2D429F-D615-4EA6-8B7D-6A1B3B13E557}" dt="2018-02-19T18:15:21.898" v="3626" actId="1076"/>
          <ac:spMkLst>
            <pc:docMk/>
            <pc:sldMk cId="1564239798" sldId="284"/>
            <ac:spMk id="37" creationId="{F39C0882-8493-4B68-98DD-7B435F75AF7C}"/>
          </ac:spMkLst>
        </pc:spChg>
        <pc:spChg chg="add del mod">
          <ac:chgData name="Jialiang Zhang" userId="b483eb8f-d75d-415e-ad98-09162b013d0f" providerId="ADAL" clId="{4B2D429F-D615-4EA6-8B7D-6A1B3B13E557}" dt="2018-02-19T18:17:48.187" v="3640" actId="478"/>
          <ac:spMkLst>
            <pc:docMk/>
            <pc:sldMk cId="1564239798" sldId="284"/>
            <ac:spMk id="38" creationId="{B3780E76-A993-4445-906B-5A97B9AD3AD7}"/>
          </ac:spMkLst>
        </pc:spChg>
        <pc:spChg chg="add del mod">
          <ac:chgData name="Jialiang Zhang" userId="b483eb8f-d75d-415e-ad98-09162b013d0f" providerId="ADAL" clId="{4B2D429F-D615-4EA6-8B7D-6A1B3B13E557}" dt="2018-02-19T18:17:47.057" v="3639" actId="478"/>
          <ac:spMkLst>
            <pc:docMk/>
            <pc:sldMk cId="1564239798" sldId="284"/>
            <ac:spMk id="39" creationId="{816721F1-F275-4C23-992B-44D5E5739C0A}"/>
          </ac:spMkLst>
        </pc:spChg>
        <pc:spChg chg="add del mod">
          <ac:chgData name="Jialiang Zhang" userId="b483eb8f-d75d-415e-ad98-09162b013d0f" providerId="ADAL" clId="{4B2D429F-D615-4EA6-8B7D-6A1B3B13E557}" dt="2018-02-19T18:17:46.346" v="3638" actId="478"/>
          <ac:spMkLst>
            <pc:docMk/>
            <pc:sldMk cId="1564239798" sldId="284"/>
            <ac:spMk id="40" creationId="{EDC68245-478F-4A46-8AF0-6B04BD73EEE1}"/>
          </ac:spMkLst>
        </pc:spChg>
        <pc:cxnChg chg="mod">
          <ac:chgData name="Jialiang Zhang" userId="b483eb8f-d75d-415e-ad98-09162b013d0f" providerId="ADAL" clId="{4B2D429F-D615-4EA6-8B7D-6A1B3B13E557}" dt="2018-02-19T18:12:40.417" v="3546" actId="208"/>
          <ac:cxnSpMkLst>
            <pc:docMk/>
            <pc:sldMk cId="1564239798" sldId="284"/>
            <ac:cxnSpMk id="78" creationId="{4904EB97-DA30-4E3F-9055-D495047C2922}"/>
          </ac:cxnSpMkLst>
        </pc:cxnChg>
        <pc:cxnChg chg="mod">
          <ac:chgData name="Jialiang Zhang" userId="b483eb8f-d75d-415e-ad98-09162b013d0f" providerId="ADAL" clId="{4B2D429F-D615-4EA6-8B7D-6A1B3B13E557}" dt="2018-02-19T18:12:40.417" v="3546" actId="208"/>
          <ac:cxnSpMkLst>
            <pc:docMk/>
            <pc:sldMk cId="1564239798" sldId="284"/>
            <ac:cxnSpMk id="81" creationId="{56E8011E-9989-4D15-869F-CC59C1CF1898}"/>
          </ac:cxnSpMkLst>
        </pc:cxnChg>
        <pc:cxnChg chg="mod">
          <ac:chgData name="Jialiang Zhang" userId="b483eb8f-d75d-415e-ad98-09162b013d0f" providerId="ADAL" clId="{4B2D429F-D615-4EA6-8B7D-6A1B3B13E557}" dt="2018-02-19T18:12:40.417" v="3546" actId="208"/>
          <ac:cxnSpMkLst>
            <pc:docMk/>
            <pc:sldMk cId="1564239798" sldId="284"/>
            <ac:cxnSpMk id="82" creationId="{A33786DE-D4CB-45F6-B183-0A0010BA8857}"/>
          </ac:cxnSpMkLst>
        </pc:cxnChg>
        <pc:cxnChg chg="mod">
          <ac:chgData name="Jialiang Zhang" userId="b483eb8f-d75d-415e-ad98-09162b013d0f" providerId="ADAL" clId="{4B2D429F-D615-4EA6-8B7D-6A1B3B13E557}" dt="2018-02-19T18:12:40.417" v="3546" actId="208"/>
          <ac:cxnSpMkLst>
            <pc:docMk/>
            <pc:sldMk cId="1564239798" sldId="284"/>
            <ac:cxnSpMk id="83" creationId="{5D1C5A33-A1BC-4EE2-A856-12E526045D39}"/>
          </ac:cxnSpMkLst>
        </pc:cxnChg>
        <pc:cxnChg chg="mod">
          <ac:chgData name="Jialiang Zhang" userId="b483eb8f-d75d-415e-ad98-09162b013d0f" providerId="ADAL" clId="{4B2D429F-D615-4EA6-8B7D-6A1B3B13E557}" dt="2018-02-19T18:12:40.417" v="3546" actId="208"/>
          <ac:cxnSpMkLst>
            <pc:docMk/>
            <pc:sldMk cId="1564239798" sldId="284"/>
            <ac:cxnSpMk id="84" creationId="{60676CAC-3F00-4B46-81D8-CF824DBE4B83}"/>
          </ac:cxnSpMkLst>
        </pc:cxnChg>
      </pc:sldChg>
      <pc:sldChg chg="addSp delSp modSp add del modTransition">
        <pc:chgData name="Jialiang Zhang" userId="b483eb8f-d75d-415e-ad98-09162b013d0f" providerId="ADAL" clId="{4B2D429F-D615-4EA6-8B7D-6A1B3B13E557}" dt="2018-02-20T19:37:58.432" v="12378" actId="2696"/>
        <pc:sldMkLst>
          <pc:docMk/>
          <pc:sldMk cId="2814697772" sldId="285"/>
        </pc:sldMkLst>
        <pc:spChg chg="mod">
          <ac:chgData name="Jialiang Zhang" userId="b483eb8f-d75d-415e-ad98-09162b013d0f" providerId="ADAL" clId="{4B2D429F-D615-4EA6-8B7D-6A1B3B13E557}" dt="2018-02-20T14:55:42.642" v="10184"/>
          <ac:spMkLst>
            <pc:docMk/>
            <pc:sldMk cId="2814697772" sldId="285"/>
            <ac:spMk id="2" creationId="{E4DC9C68-0116-49B3-AFB0-1954AF86E403}"/>
          </ac:spMkLst>
        </pc:spChg>
        <pc:spChg chg="del mod">
          <ac:chgData name="Jialiang Zhang" userId="b483eb8f-d75d-415e-ad98-09162b013d0f" providerId="ADAL" clId="{4B2D429F-D615-4EA6-8B7D-6A1B3B13E557}" dt="2018-02-19T18:21:28.297" v="3695"/>
          <ac:spMkLst>
            <pc:docMk/>
            <pc:sldMk cId="2814697772" sldId="285"/>
            <ac:spMk id="5" creationId="{07ED63B0-B43E-4605-A801-6A0C1958AC0B}"/>
          </ac:spMkLst>
        </pc:spChg>
        <pc:spChg chg="mod">
          <ac:chgData name="Jialiang Zhang" userId="b483eb8f-d75d-415e-ad98-09162b013d0f" providerId="ADAL" clId="{4B2D429F-D615-4EA6-8B7D-6A1B3B13E557}" dt="2018-02-19T18:18:30.693" v="3643" actId="1076"/>
          <ac:spMkLst>
            <pc:docMk/>
            <pc:sldMk cId="2814697772" sldId="285"/>
            <ac:spMk id="29" creationId="{7A8A9E93-DFF8-483A-96B7-455DE074D3C5}"/>
          </ac:spMkLst>
        </pc:spChg>
        <pc:spChg chg="mod">
          <ac:chgData name="Jialiang Zhang" userId="b483eb8f-d75d-415e-ad98-09162b013d0f" providerId="ADAL" clId="{4B2D429F-D615-4EA6-8B7D-6A1B3B13E557}" dt="2018-02-19T18:18:43.374" v="3644" actId="1076"/>
          <ac:spMkLst>
            <pc:docMk/>
            <pc:sldMk cId="2814697772" sldId="285"/>
            <ac:spMk id="38" creationId="{B3780E76-A993-4445-906B-5A97B9AD3AD7}"/>
          </ac:spMkLst>
        </pc:spChg>
        <pc:spChg chg="mod">
          <ac:chgData name="Jialiang Zhang" userId="b483eb8f-d75d-415e-ad98-09162b013d0f" providerId="ADAL" clId="{4B2D429F-D615-4EA6-8B7D-6A1B3B13E557}" dt="2018-02-19T18:18:43.374" v="3644" actId="1076"/>
          <ac:spMkLst>
            <pc:docMk/>
            <pc:sldMk cId="2814697772" sldId="285"/>
            <ac:spMk id="39" creationId="{816721F1-F275-4C23-992B-44D5E5739C0A}"/>
          </ac:spMkLst>
        </pc:spChg>
        <pc:spChg chg="mod">
          <ac:chgData name="Jialiang Zhang" userId="b483eb8f-d75d-415e-ad98-09162b013d0f" providerId="ADAL" clId="{4B2D429F-D615-4EA6-8B7D-6A1B3B13E557}" dt="2018-02-19T18:18:43.374" v="3644" actId="1076"/>
          <ac:spMkLst>
            <pc:docMk/>
            <pc:sldMk cId="2814697772" sldId="285"/>
            <ac:spMk id="40" creationId="{EDC68245-478F-4A46-8AF0-6B04BD73EEE1}"/>
          </ac:spMkLst>
        </pc:spChg>
        <pc:spChg chg="add del mod">
          <ac:chgData name="Jialiang Zhang" userId="b483eb8f-d75d-415e-ad98-09162b013d0f" providerId="ADAL" clId="{4B2D429F-D615-4EA6-8B7D-6A1B3B13E557}" dt="2018-02-19T18:22:05.250" v="3732" actId="478"/>
          <ac:spMkLst>
            <pc:docMk/>
            <pc:sldMk cId="2814697772" sldId="285"/>
            <ac:spMk id="41" creationId="{D689D502-3D50-4EA6-8920-E99289BA4A2F}"/>
          </ac:spMkLst>
        </pc:spChg>
        <pc:spChg chg="add mod">
          <ac:chgData name="Jialiang Zhang" userId="b483eb8f-d75d-415e-ad98-09162b013d0f" providerId="ADAL" clId="{4B2D429F-D615-4EA6-8B7D-6A1B3B13E557}" dt="2018-02-19T18:22:11.306" v="3734" actId="1076"/>
          <ac:spMkLst>
            <pc:docMk/>
            <pc:sldMk cId="2814697772" sldId="285"/>
            <ac:spMk id="42" creationId="{F33231C4-8628-46C6-B733-10C929AAFB2A}"/>
          </ac:spMkLst>
        </pc:spChg>
        <pc:cxnChg chg="mod">
          <ac:chgData name="Jialiang Zhang" userId="b483eb8f-d75d-415e-ad98-09162b013d0f" providerId="ADAL" clId="{4B2D429F-D615-4EA6-8B7D-6A1B3B13E557}" dt="2018-02-19T18:26:16.471" v="3961" actId="208"/>
          <ac:cxnSpMkLst>
            <pc:docMk/>
            <pc:sldMk cId="2814697772" sldId="285"/>
            <ac:cxnSpMk id="78" creationId="{4904EB97-DA30-4E3F-9055-D495047C2922}"/>
          </ac:cxnSpMkLst>
        </pc:cxnChg>
        <pc:cxnChg chg="mod">
          <ac:chgData name="Jialiang Zhang" userId="b483eb8f-d75d-415e-ad98-09162b013d0f" providerId="ADAL" clId="{4B2D429F-D615-4EA6-8B7D-6A1B3B13E557}" dt="2018-02-19T18:26:16.471" v="3961" actId="208"/>
          <ac:cxnSpMkLst>
            <pc:docMk/>
            <pc:sldMk cId="2814697772" sldId="285"/>
            <ac:cxnSpMk id="81" creationId="{56E8011E-9989-4D15-869F-CC59C1CF1898}"/>
          </ac:cxnSpMkLst>
        </pc:cxnChg>
        <pc:cxnChg chg="mod">
          <ac:chgData name="Jialiang Zhang" userId="b483eb8f-d75d-415e-ad98-09162b013d0f" providerId="ADAL" clId="{4B2D429F-D615-4EA6-8B7D-6A1B3B13E557}" dt="2018-02-19T18:26:16.471" v="3961" actId="208"/>
          <ac:cxnSpMkLst>
            <pc:docMk/>
            <pc:sldMk cId="2814697772" sldId="285"/>
            <ac:cxnSpMk id="82" creationId="{A33786DE-D4CB-45F6-B183-0A0010BA8857}"/>
          </ac:cxnSpMkLst>
        </pc:cxnChg>
        <pc:cxnChg chg="mod">
          <ac:chgData name="Jialiang Zhang" userId="b483eb8f-d75d-415e-ad98-09162b013d0f" providerId="ADAL" clId="{4B2D429F-D615-4EA6-8B7D-6A1B3B13E557}" dt="2018-02-19T18:26:16.471" v="3961" actId="208"/>
          <ac:cxnSpMkLst>
            <pc:docMk/>
            <pc:sldMk cId="2814697772" sldId="285"/>
            <ac:cxnSpMk id="83" creationId="{5D1C5A33-A1BC-4EE2-A856-12E526045D39}"/>
          </ac:cxnSpMkLst>
        </pc:cxnChg>
        <pc:cxnChg chg="mod">
          <ac:chgData name="Jialiang Zhang" userId="b483eb8f-d75d-415e-ad98-09162b013d0f" providerId="ADAL" clId="{4B2D429F-D615-4EA6-8B7D-6A1B3B13E557}" dt="2018-02-19T18:26:16.471" v="3961" actId="208"/>
          <ac:cxnSpMkLst>
            <pc:docMk/>
            <pc:sldMk cId="2814697772" sldId="285"/>
            <ac:cxnSpMk id="84" creationId="{60676CAC-3F00-4B46-81D8-CF824DBE4B83}"/>
          </ac:cxnSpMkLst>
        </pc:cxnChg>
      </pc:sldChg>
      <pc:sldChg chg="modSp add del">
        <pc:chgData name="Jialiang Zhang" userId="b483eb8f-d75d-415e-ad98-09162b013d0f" providerId="ADAL" clId="{4B2D429F-D615-4EA6-8B7D-6A1B3B13E557}" dt="2018-02-19T18:27:21.209" v="3964" actId="2696"/>
        <pc:sldMkLst>
          <pc:docMk/>
          <pc:sldMk cId="69040118" sldId="286"/>
        </pc:sldMkLst>
        <pc:cxnChg chg="mod">
          <ac:chgData name="Jialiang Zhang" userId="b483eb8f-d75d-415e-ad98-09162b013d0f" providerId="ADAL" clId="{4B2D429F-D615-4EA6-8B7D-6A1B3B13E557}" dt="2018-02-19T18:26:27.807" v="3962" actId="208"/>
          <ac:cxnSpMkLst>
            <pc:docMk/>
            <pc:sldMk cId="69040118" sldId="286"/>
            <ac:cxnSpMk id="78" creationId="{4904EB97-DA30-4E3F-9055-D495047C2922}"/>
          </ac:cxnSpMkLst>
        </pc:cxnChg>
        <pc:cxnChg chg="mod">
          <ac:chgData name="Jialiang Zhang" userId="b483eb8f-d75d-415e-ad98-09162b013d0f" providerId="ADAL" clId="{4B2D429F-D615-4EA6-8B7D-6A1B3B13E557}" dt="2018-02-19T18:26:27.807" v="3962" actId="208"/>
          <ac:cxnSpMkLst>
            <pc:docMk/>
            <pc:sldMk cId="69040118" sldId="286"/>
            <ac:cxnSpMk id="81" creationId="{56E8011E-9989-4D15-869F-CC59C1CF1898}"/>
          </ac:cxnSpMkLst>
        </pc:cxnChg>
        <pc:cxnChg chg="mod">
          <ac:chgData name="Jialiang Zhang" userId="b483eb8f-d75d-415e-ad98-09162b013d0f" providerId="ADAL" clId="{4B2D429F-D615-4EA6-8B7D-6A1B3B13E557}" dt="2018-02-19T18:26:27.807" v="3962" actId="208"/>
          <ac:cxnSpMkLst>
            <pc:docMk/>
            <pc:sldMk cId="69040118" sldId="286"/>
            <ac:cxnSpMk id="82" creationId="{A33786DE-D4CB-45F6-B183-0A0010BA8857}"/>
          </ac:cxnSpMkLst>
        </pc:cxnChg>
        <pc:cxnChg chg="mod">
          <ac:chgData name="Jialiang Zhang" userId="b483eb8f-d75d-415e-ad98-09162b013d0f" providerId="ADAL" clId="{4B2D429F-D615-4EA6-8B7D-6A1B3B13E557}" dt="2018-02-19T18:26:27.807" v="3962" actId="208"/>
          <ac:cxnSpMkLst>
            <pc:docMk/>
            <pc:sldMk cId="69040118" sldId="286"/>
            <ac:cxnSpMk id="83" creationId="{5D1C5A33-A1BC-4EE2-A856-12E526045D39}"/>
          </ac:cxnSpMkLst>
        </pc:cxnChg>
        <pc:cxnChg chg="mod">
          <ac:chgData name="Jialiang Zhang" userId="b483eb8f-d75d-415e-ad98-09162b013d0f" providerId="ADAL" clId="{4B2D429F-D615-4EA6-8B7D-6A1B3B13E557}" dt="2018-02-19T18:26:32.043" v="3963" actId="208"/>
          <ac:cxnSpMkLst>
            <pc:docMk/>
            <pc:sldMk cId="69040118" sldId="286"/>
            <ac:cxnSpMk id="84" creationId="{60676CAC-3F00-4B46-81D8-CF824DBE4B83}"/>
          </ac:cxnSpMkLst>
        </pc:cxnChg>
      </pc:sldChg>
      <pc:sldChg chg="addSp modSp add del modTransition">
        <pc:chgData name="Jialiang Zhang" userId="b483eb8f-d75d-415e-ad98-09162b013d0f" providerId="ADAL" clId="{4B2D429F-D615-4EA6-8B7D-6A1B3B13E557}" dt="2018-02-20T19:47:49.932" v="12597" actId="2696"/>
        <pc:sldMkLst>
          <pc:docMk/>
          <pc:sldMk cId="2566952704" sldId="287"/>
        </pc:sldMkLst>
        <pc:spChg chg="mod">
          <ac:chgData name="Jialiang Zhang" userId="b483eb8f-d75d-415e-ad98-09162b013d0f" providerId="ADAL" clId="{4B2D429F-D615-4EA6-8B7D-6A1B3B13E557}" dt="2018-02-20T19:47:44.579" v="12596" actId="20577"/>
          <ac:spMkLst>
            <pc:docMk/>
            <pc:sldMk cId="2566952704" sldId="287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20T19:47:37.579" v="12586" actId="20577"/>
          <ac:spMkLst>
            <pc:docMk/>
            <pc:sldMk cId="2566952704" sldId="287"/>
            <ac:spMk id="4" creationId="{D01BAC0D-6E25-46A8-9989-C672782085EC}"/>
          </ac:spMkLst>
        </pc:spChg>
        <pc:spChg chg="add mod">
          <ac:chgData name="Jialiang Zhang" userId="b483eb8f-d75d-415e-ad98-09162b013d0f" providerId="ADAL" clId="{4B2D429F-D615-4EA6-8B7D-6A1B3B13E557}" dt="2018-02-19T18:25:13.013" v="3952" actId="14100"/>
          <ac:spMkLst>
            <pc:docMk/>
            <pc:sldMk cId="2566952704" sldId="287"/>
            <ac:spMk id="5" creationId="{A8E68642-CDBE-4DB1-8D9F-AD1517AECA0C}"/>
          </ac:spMkLst>
        </pc:spChg>
        <pc:spChg chg="mod">
          <ac:chgData name="Jialiang Zhang" userId="b483eb8f-d75d-415e-ad98-09162b013d0f" providerId="ADAL" clId="{4B2D429F-D615-4EA6-8B7D-6A1B3B13E557}" dt="2018-02-19T18:25:23.250" v="3955" actId="1076"/>
          <ac:spMkLst>
            <pc:docMk/>
            <pc:sldMk cId="2566952704" sldId="287"/>
            <ac:spMk id="35" creationId="{5B508A5E-AE78-483F-95E4-1EB001A786D7}"/>
          </ac:spMkLst>
        </pc:spChg>
        <pc:spChg chg="mod">
          <ac:chgData name="Jialiang Zhang" userId="b483eb8f-d75d-415e-ad98-09162b013d0f" providerId="ADAL" clId="{4B2D429F-D615-4EA6-8B7D-6A1B3B13E557}" dt="2018-02-19T18:24:40.794" v="3947" actId="20577"/>
          <ac:spMkLst>
            <pc:docMk/>
            <pc:sldMk cId="2566952704" sldId="287"/>
            <ac:spMk id="41" creationId="{D689D502-3D50-4EA6-8920-E99289BA4A2F}"/>
          </ac:spMkLst>
        </pc:spChg>
        <pc:spChg chg="add mod">
          <ac:chgData name="Jialiang Zhang" userId="b483eb8f-d75d-415e-ad98-09162b013d0f" providerId="ADAL" clId="{4B2D429F-D615-4EA6-8B7D-6A1B3B13E557}" dt="2018-02-19T18:25:28.055" v="3956" actId="1076"/>
          <ac:spMkLst>
            <pc:docMk/>
            <pc:sldMk cId="2566952704" sldId="287"/>
            <ac:spMk id="42" creationId="{74007BBF-FB4F-4EEF-AC27-82C65989FBEE}"/>
          </ac:spMkLst>
        </pc:spChg>
        <pc:cxnChg chg="mod">
          <ac:chgData name="Jialiang Zhang" userId="b483eb8f-d75d-415e-ad98-09162b013d0f" providerId="ADAL" clId="{4B2D429F-D615-4EA6-8B7D-6A1B3B13E557}" dt="2018-02-19T18:26:05.805" v="3960" actId="208"/>
          <ac:cxnSpMkLst>
            <pc:docMk/>
            <pc:sldMk cId="2566952704" sldId="287"/>
            <ac:cxnSpMk id="78" creationId="{4904EB97-DA30-4E3F-9055-D495047C2922}"/>
          </ac:cxnSpMkLst>
        </pc:cxnChg>
        <pc:cxnChg chg="mod">
          <ac:chgData name="Jialiang Zhang" userId="b483eb8f-d75d-415e-ad98-09162b013d0f" providerId="ADAL" clId="{4B2D429F-D615-4EA6-8B7D-6A1B3B13E557}" dt="2018-02-19T18:26:05.805" v="3960" actId="208"/>
          <ac:cxnSpMkLst>
            <pc:docMk/>
            <pc:sldMk cId="2566952704" sldId="287"/>
            <ac:cxnSpMk id="81" creationId="{56E8011E-9989-4D15-869F-CC59C1CF1898}"/>
          </ac:cxnSpMkLst>
        </pc:cxnChg>
        <pc:cxnChg chg="mod">
          <ac:chgData name="Jialiang Zhang" userId="b483eb8f-d75d-415e-ad98-09162b013d0f" providerId="ADAL" clId="{4B2D429F-D615-4EA6-8B7D-6A1B3B13E557}" dt="2018-02-19T18:26:05.805" v="3960" actId="208"/>
          <ac:cxnSpMkLst>
            <pc:docMk/>
            <pc:sldMk cId="2566952704" sldId="287"/>
            <ac:cxnSpMk id="82" creationId="{A33786DE-D4CB-45F6-B183-0A0010BA8857}"/>
          </ac:cxnSpMkLst>
        </pc:cxnChg>
        <pc:cxnChg chg="mod">
          <ac:chgData name="Jialiang Zhang" userId="b483eb8f-d75d-415e-ad98-09162b013d0f" providerId="ADAL" clId="{4B2D429F-D615-4EA6-8B7D-6A1B3B13E557}" dt="2018-02-19T18:26:05.805" v="3960" actId="208"/>
          <ac:cxnSpMkLst>
            <pc:docMk/>
            <pc:sldMk cId="2566952704" sldId="287"/>
            <ac:cxnSpMk id="83" creationId="{5D1C5A33-A1BC-4EE2-A856-12E526045D39}"/>
          </ac:cxnSpMkLst>
        </pc:cxnChg>
        <pc:cxnChg chg="mod">
          <ac:chgData name="Jialiang Zhang" userId="b483eb8f-d75d-415e-ad98-09162b013d0f" providerId="ADAL" clId="{4B2D429F-D615-4EA6-8B7D-6A1B3B13E557}" dt="2018-02-19T18:26:05.805" v="3960" actId="208"/>
          <ac:cxnSpMkLst>
            <pc:docMk/>
            <pc:sldMk cId="2566952704" sldId="287"/>
            <ac:cxnSpMk id="84" creationId="{60676CAC-3F00-4B46-81D8-CF824DBE4B83}"/>
          </ac:cxnSpMkLst>
        </pc:cxnChg>
      </pc:sldChg>
      <pc:sldChg chg="modSp add del modTransition">
        <pc:chgData name="Jialiang Zhang" userId="b483eb8f-d75d-415e-ad98-09162b013d0f" providerId="ADAL" clId="{4B2D429F-D615-4EA6-8B7D-6A1B3B13E557}" dt="2018-02-20T19:47:52.899" v="12598" actId="2696"/>
        <pc:sldMkLst>
          <pc:docMk/>
          <pc:sldMk cId="1317551708" sldId="288"/>
        </pc:sldMkLst>
        <pc:spChg chg="mod">
          <ac:chgData name="Jialiang Zhang" userId="b483eb8f-d75d-415e-ad98-09162b013d0f" providerId="ADAL" clId="{4B2D429F-D615-4EA6-8B7D-6A1B3B13E557}" dt="2018-02-20T14:55:49.858" v="10186"/>
          <ac:spMkLst>
            <pc:docMk/>
            <pc:sldMk cId="1317551708" sldId="288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19T18:37:42.483" v="4291" actId="2711"/>
          <ac:spMkLst>
            <pc:docMk/>
            <pc:sldMk cId="1317551708" sldId="288"/>
            <ac:spMk id="41" creationId="{D689D502-3D50-4EA6-8920-E99289BA4A2F}"/>
          </ac:spMkLst>
        </pc:spChg>
      </pc:sldChg>
      <pc:sldChg chg="addSp delSp modSp add modTransition">
        <pc:chgData name="Jialiang Zhang" userId="b483eb8f-d75d-415e-ad98-09162b013d0f" providerId="ADAL" clId="{4B2D429F-D615-4EA6-8B7D-6A1B3B13E557}" dt="2018-02-20T19:50:59.409" v="12777" actId="1076"/>
        <pc:sldMkLst>
          <pc:docMk/>
          <pc:sldMk cId="65669987" sldId="289"/>
        </pc:sldMkLst>
        <pc:spChg chg="mod">
          <ac:chgData name="Jialiang Zhang" userId="b483eb8f-d75d-415e-ad98-09162b013d0f" providerId="ADAL" clId="{4B2D429F-D615-4EA6-8B7D-6A1B3B13E557}" dt="2018-02-20T19:50:44.410" v="12773" actId="20577"/>
          <ac:spMkLst>
            <pc:docMk/>
            <pc:sldMk cId="65669987" sldId="289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20T19:48:04.907" v="12616" actId="20577"/>
          <ac:spMkLst>
            <pc:docMk/>
            <pc:sldMk cId="65669987" sldId="289"/>
            <ac:spMk id="4" creationId="{D01BAC0D-6E25-46A8-9989-C672782085EC}"/>
          </ac:spMkLst>
        </pc:spChg>
        <pc:spChg chg="del">
          <ac:chgData name="Jialiang Zhang" userId="b483eb8f-d75d-415e-ad98-09162b013d0f" providerId="ADAL" clId="{4B2D429F-D615-4EA6-8B7D-6A1B3B13E557}" dt="2018-02-19T18:28:10.169" v="3999" actId="478"/>
          <ac:spMkLst>
            <pc:docMk/>
            <pc:sldMk cId="65669987" sldId="289"/>
            <ac:spMk id="5" creationId="{A8E68642-CDBE-4DB1-8D9F-AD1517AECA0C}"/>
          </ac:spMkLst>
        </pc:spChg>
        <pc:spChg chg="add mod">
          <ac:chgData name="Jialiang Zhang" userId="b483eb8f-d75d-415e-ad98-09162b013d0f" providerId="ADAL" clId="{4B2D429F-D615-4EA6-8B7D-6A1B3B13E557}" dt="2018-02-20T19:49:56.636" v="12745" actId="1076"/>
          <ac:spMkLst>
            <pc:docMk/>
            <pc:sldMk cId="65669987" sldId="289"/>
            <ac:spMk id="6" creationId="{B2705BB9-5063-4BCE-970C-2D0EAAE5F00E}"/>
          </ac:spMkLst>
        </pc:spChg>
        <pc:spChg chg="del">
          <ac:chgData name="Jialiang Zhang" userId="b483eb8f-d75d-415e-ad98-09162b013d0f" providerId="ADAL" clId="{4B2D429F-D615-4EA6-8B7D-6A1B3B13E557}" dt="2018-02-19T18:28:11.065" v="4000" actId="478"/>
          <ac:spMkLst>
            <pc:docMk/>
            <pc:sldMk cId="65669987" sldId="289"/>
            <ac:spMk id="28" creationId="{1DEF5C86-F541-43A7-B0DF-C3E754D212D6}"/>
          </ac:spMkLst>
        </pc:spChg>
        <pc:spChg chg="del">
          <ac:chgData name="Jialiang Zhang" userId="b483eb8f-d75d-415e-ad98-09162b013d0f" providerId="ADAL" clId="{4B2D429F-D615-4EA6-8B7D-6A1B3B13E557}" dt="2018-02-19T18:28:11.825" v="4001" actId="478"/>
          <ac:spMkLst>
            <pc:docMk/>
            <pc:sldMk cId="65669987" sldId="289"/>
            <ac:spMk id="29" creationId="{7A8A9E93-DFF8-483A-96B7-455DE074D3C5}"/>
          </ac:spMkLst>
        </pc:spChg>
        <pc:spChg chg="del">
          <ac:chgData name="Jialiang Zhang" userId="b483eb8f-d75d-415e-ad98-09162b013d0f" providerId="ADAL" clId="{4B2D429F-D615-4EA6-8B7D-6A1B3B13E557}" dt="2018-02-19T18:28:12.401" v="4002" actId="478"/>
          <ac:spMkLst>
            <pc:docMk/>
            <pc:sldMk cId="65669987" sldId="289"/>
            <ac:spMk id="30" creationId="{BA21A336-3C53-4F37-B9E7-72772962E20E}"/>
          </ac:spMkLst>
        </pc:spChg>
        <pc:spChg chg="del mod">
          <ac:chgData name="Jialiang Zhang" userId="b483eb8f-d75d-415e-ad98-09162b013d0f" providerId="ADAL" clId="{4B2D429F-D615-4EA6-8B7D-6A1B3B13E557}" dt="2018-02-20T19:50:52.460" v="12775"/>
          <ac:spMkLst>
            <pc:docMk/>
            <pc:sldMk cId="65669987" sldId="289"/>
            <ac:spMk id="31" creationId="{B9FA4C9C-4461-44C8-AAA3-813AD963D88D}"/>
          </ac:spMkLst>
        </pc:spChg>
        <pc:spChg chg="del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32" creationId="{6EE5748F-659E-4265-A066-B5CB23C4AAAA}"/>
          </ac:spMkLst>
        </pc:spChg>
        <pc:spChg chg="del mod">
          <ac:chgData name="Jialiang Zhang" userId="b483eb8f-d75d-415e-ad98-09162b013d0f" providerId="ADAL" clId="{4B2D429F-D615-4EA6-8B7D-6A1B3B13E557}" dt="2018-02-19T18:28:50.737" v="4010" actId="478"/>
          <ac:spMkLst>
            <pc:docMk/>
            <pc:sldMk cId="65669987" sldId="289"/>
            <ac:spMk id="33" creationId="{9DC7D8E4-FEC5-461B-B87C-55ADE24C2684}"/>
          </ac:spMkLst>
        </pc:spChg>
        <pc:spChg chg="del">
          <ac:chgData name="Jialiang Zhang" userId="b483eb8f-d75d-415e-ad98-09162b013d0f" providerId="ADAL" clId="{4B2D429F-D615-4EA6-8B7D-6A1B3B13E557}" dt="2018-02-19T18:28:50.737" v="4010" actId="478"/>
          <ac:spMkLst>
            <pc:docMk/>
            <pc:sldMk cId="65669987" sldId="289"/>
            <ac:spMk id="34" creationId="{5E29B588-17A4-4851-B89E-2C373F0DC67A}"/>
          </ac:spMkLst>
        </pc:spChg>
        <pc:spChg chg="del">
          <ac:chgData name="Jialiang Zhang" userId="b483eb8f-d75d-415e-ad98-09162b013d0f" providerId="ADAL" clId="{4B2D429F-D615-4EA6-8B7D-6A1B3B13E557}" dt="2018-02-19T18:28:50.737" v="4010" actId="478"/>
          <ac:spMkLst>
            <pc:docMk/>
            <pc:sldMk cId="65669987" sldId="289"/>
            <ac:spMk id="35" creationId="{5B508A5E-AE78-483F-95E4-1EB001A786D7}"/>
          </ac:spMkLst>
        </pc:spChg>
        <pc:spChg chg="del">
          <ac:chgData name="Jialiang Zhang" userId="b483eb8f-d75d-415e-ad98-09162b013d0f" providerId="ADAL" clId="{4B2D429F-D615-4EA6-8B7D-6A1B3B13E557}" dt="2018-02-19T18:28:50.737" v="4010" actId="478"/>
          <ac:spMkLst>
            <pc:docMk/>
            <pc:sldMk cId="65669987" sldId="289"/>
            <ac:spMk id="36" creationId="{120BD9B8-26E2-49C1-A3CC-7238A83D0E94}"/>
          </ac:spMkLst>
        </pc:spChg>
        <pc:spChg chg="del">
          <ac:chgData name="Jialiang Zhang" userId="b483eb8f-d75d-415e-ad98-09162b013d0f" providerId="ADAL" clId="{4B2D429F-D615-4EA6-8B7D-6A1B3B13E557}" dt="2018-02-19T18:28:50.737" v="4010" actId="478"/>
          <ac:spMkLst>
            <pc:docMk/>
            <pc:sldMk cId="65669987" sldId="289"/>
            <ac:spMk id="37" creationId="{F39C0882-8493-4B68-98DD-7B435F75AF7C}"/>
          </ac:spMkLst>
        </pc:spChg>
        <pc:spChg chg="del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38" creationId="{B3780E76-A993-4445-906B-5A97B9AD3AD7}"/>
          </ac:spMkLst>
        </pc:spChg>
        <pc:spChg chg="del">
          <ac:chgData name="Jialiang Zhang" userId="b483eb8f-d75d-415e-ad98-09162b013d0f" providerId="ADAL" clId="{4B2D429F-D615-4EA6-8B7D-6A1B3B13E557}" dt="2018-02-19T18:28:50.737" v="4010" actId="478"/>
          <ac:spMkLst>
            <pc:docMk/>
            <pc:sldMk cId="65669987" sldId="289"/>
            <ac:spMk id="39" creationId="{816721F1-F275-4C23-992B-44D5E5739C0A}"/>
          </ac:spMkLst>
        </pc:spChg>
        <pc:spChg chg="del">
          <ac:chgData name="Jialiang Zhang" userId="b483eb8f-d75d-415e-ad98-09162b013d0f" providerId="ADAL" clId="{4B2D429F-D615-4EA6-8B7D-6A1B3B13E557}" dt="2018-02-19T18:28:50.737" v="4010" actId="478"/>
          <ac:spMkLst>
            <pc:docMk/>
            <pc:sldMk cId="65669987" sldId="289"/>
            <ac:spMk id="40" creationId="{EDC68245-478F-4A46-8AF0-6B04BD73EEE1}"/>
          </ac:spMkLst>
        </pc:spChg>
        <pc:spChg chg="del">
          <ac:chgData name="Jialiang Zhang" userId="b483eb8f-d75d-415e-ad98-09162b013d0f" providerId="ADAL" clId="{4B2D429F-D615-4EA6-8B7D-6A1B3B13E557}" dt="2018-02-19T18:27:35.530" v="3966" actId="478"/>
          <ac:spMkLst>
            <pc:docMk/>
            <pc:sldMk cId="65669987" sldId="289"/>
            <ac:spMk id="41" creationId="{D689D502-3D50-4EA6-8920-E99289BA4A2F}"/>
          </ac:spMkLst>
        </pc:spChg>
        <pc:spChg chg="del">
          <ac:chgData name="Jialiang Zhang" userId="b483eb8f-d75d-415e-ad98-09162b013d0f" providerId="ADAL" clId="{4B2D429F-D615-4EA6-8B7D-6A1B3B13E557}" dt="2018-02-19T18:28:09.410" v="3998" actId="478"/>
          <ac:spMkLst>
            <pc:docMk/>
            <pc:sldMk cId="65669987" sldId="289"/>
            <ac:spMk id="42" creationId="{74007BBF-FB4F-4EEF-AC27-82C65989FBEE}"/>
          </ac:spMkLst>
        </pc:spChg>
        <pc:spChg chg="add del mod">
          <ac:chgData name="Jialiang Zhang" userId="b483eb8f-d75d-415e-ad98-09162b013d0f" providerId="ADAL" clId="{4B2D429F-D615-4EA6-8B7D-6A1B3B13E557}" dt="2018-02-20T19:49:49.162" v="12742" actId="478"/>
          <ac:spMkLst>
            <pc:docMk/>
            <pc:sldMk cId="65669987" sldId="289"/>
            <ac:spMk id="43" creationId="{C55E1773-3DA5-4C1E-9C34-FC6FBBBBC4D4}"/>
          </ac:spMkLst>
        </pc:spChg>
        <pc:spChg chg="add 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44" creationId="{2B971E04-ADB4-4356-A84C-1D037949AA5E}"/>
          </ac:spMkLst>
        </pc:spChg>
        <pc:spChg chg="add 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45" creationId="{605CB224-75F1-45E2-A900-5E7208C0DA73}"/>
          </ac:spMkLst>
        </pc:spChg>
        <pc:spChg chg="add 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46" creationId="{AAE4908C-E32C-468E-A20D-6704A6645C99}"/>
          </ac:spMkLst>
        </pc:spChg>
        <pc:spChg chg="add 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47" creationId="{C8240874-D70F-4E2A-9967-99BD545FD66D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48" creationId="{02C3D5E2-9F66-4444-BA69-38F39F3BAFC2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49" creationId="{7BF9FF86-A829-4375-9F48-F92A93299218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0" creationId="{EEDE47AF-B204-47AC-A0E1-67A5D96AE014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1" creationId="{39AE4C7D-5496-4419-94C5-C17AAB7FD382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2" creationId="{7DB30773-041E-47DB-82AC-6ADC12338B04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3" creationId="{FFBCA41C-31E1-4A7D-BA8E-124063585C25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4" creationId="{EF5EA09F-ADF2-4C6D-B22D-0388E890947C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5" creationId="{D92256AB-B686-44CF-9895-F7BEF81506D4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6" creationId="{BC4B4209-C725-405B-8FB2-96D64A390B80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7" creationId="{3EBED47C-3942-4DC4-842B-92AB0A715A09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8" creationId="{4A09F9B6-9B60-49B3-A1CA-A122479885E9}"/>
          </ac:spMkLst>
        </pc:spChg>
        <pc:spChg chg="add del mod">
          <ac:chgData name="Jialiang Zhang" userId="b483eb8f-d75d-415e-ad98-09162b013d0f" providerId="ADAL" clId="{4B2D429F-D615-4EA6-8B7D-6A1B3B13E557}" dt="2018-02-19T18:31:55.761" v="4048" actId="478"/>
          <ac:spMkLst>
            <pc:docMk/>
            <pc:sldMk cId="65669987" sldId="289"/>
            <ac:spMk id="59" creationId="{6C996BD7-6168-4E96-88DD-4BBCD746ADF8}"/>
          </ac:spMkLst>
        </pc:spChg>
        <pc:spChg chg="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70" creationId="{DEC6A9F1-B6A1-4E3E-9741-AA676D202990}"/>
          </ac:spMkLst>
        </pc:spChg>
        <pc:spChg chg="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71" creationId="{579A46C2-7E4F-4528-B43E-1CB21967E2A8}"/>
          </ac:spMkLst>
        </pc:spChg>
        <pc:spChg chg="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72" creationId="{27E3C750-F95A-4011-A06D-8BB48450D759}"/>
          </ac:spMkLst>
        </pc:spChg>
        <pc:spChg chg="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73" creationId="{0FFF1C24-F164-470C-8C09-4646B3B2D245}"/>
          </ac:spMkLst>
        </pc:spChg>
        <pc:spChg chg="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74" creationId="{80DB5279-86C0-4098-94A1-B668053DCF9C}"/>
          </ac:spMkLst>
        </pc:spChg>
        <pc:spChg chg="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75" creationId="{28355AC1-7059-40D7-9B75-12025A942886}"/>
          </ac:spMkLst>
        </pc:spChg>
        <pc:spChg chg="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76" creationId="{3C70FACD-B15A-4146-B600-67FD8DFB20A0}"/>
          </ac:spMkLst>
        </pc:spChg>
        <pc:spChg chg="mod">
          <ac:chgData name="Jialiang Zhang" userId="b483eb8f-d75d-415e-ad98-09162b013d0f" providerId="ADAL" clId="{4B2D429F-D615-4EA6-8B7D-6A1B3B13E557}" dt="2018-02-20T19:50:59.409" v="12777" actId="1076"/>
          <ac:spMkLst>
            <pc:docMk/>
            <pc:sldMk cId="65669987" sldId="289"/>
            <ac:spMk id="77" creationId="{55192CB7-6928-4F08-8CDB-270A9410F9CB}"/>
          </ac:spMkLst>
        </pc:sp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78" creationId="{4904EB97-DA30-4E3F-9055-D495047C2922}"/>
          </ac:cxnSpMkLst>
        </pc:cxn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79" creationId="{C7B83811-4DB0-4407-97CB-E470E5CC1048}"/>
          </ac:cxnSpMkLst>
        </pc:cxn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80" creationId="{112CF9B8-6F8F-4E78-898A-6839243D5F54}"/>
          </ac:cxnSpMkLst>
        </pc:cxn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81" creationId="{56E8011E-9989-4D15-869F-CC59C1CF1898}"/>
          </ac:cxnSpMkLst>
        </pc:cxn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82" creationId="{A33786DE-D4CB-45F6-B183-0A0010BA8857}"/>
          </ac:cxnSpMkLst>
        </pc:cxn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83" creationId="{5D1C5A33-A1BC-4EE2-A856-12E526045D39}"/>
          </ac:cxnSpMkLst>
        </pc:cxn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84" creationId="{60676CAC-3F00-4B46-81D8-CF824DBE4B83}"/>
          </ac:cxnSpMkLst>
        </pc:cxn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85" creationId="{6027487E-0729-479A-98DB-F5229A78C9C4}"/>
          </ac:cxnSpMkLst>
        </pc:cxn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86" creationId="{8452E1F2-A9E3-40BF-8990-B7A2AD50EC7F}"/>
          </ac:cxnSpMkLst>
        </pc:cxnChg>
        <pc:cxnChg chg="mod">
          <ac:chgData name="Jialiang Zhang" userId="b483eb8f-d75d-415e-ad98-09162b013d0f" providerId="ADAL" clId="{4B2D429F-D615-4EA6-8B7D-6A1B3B13E557}" dt="2018-02-20T19:50:59.409" v="12777" actId="1076"/>
          <ac:cxnSpMkLst>
            <pc:docMk/>
            <pc:sldMk cId="65669987" sldId="289"/>
            <ac:cxnSpMk id="87" creationId="{CB497FC7-BCA6-482C-A96E-8D933B15CF17}"/>
          </ac:cxnSpMkLst>
        </pc:cxnChg>
      </pc:sldChg>
      <pc:sldChg chg="addSp delSp modSp add del modTransition">
        <pc:chgData name="Jialiang Zhang" userId="b483eb8f-d75d-415e-ad98-09162b013d0f" providerId="ADAL" clId="{4B2D429F-D615-4EA6-8B7D-6A1B3B13E557}" dt="2018-02-20T19:53:14.449" v="12925" actId="2696"/>
        <pc:sldMkLst>
          <pc:docMk/>
          <pc:sldMk cId="2576028733" sldId="290"/>
        </pc:sldMkLst>
        <pc:spChg chg="mod">
          <ac:chgData name="Jialiang Zhang" userId="b483eb8f-d75d-415e-ad98-09162b013d0f" providerId="ADAL" clId="{4B2D429F-D615-4EA6-8B7D-6A1B3B13E557}" dt="2018-02-20T14:55:58.258" v="10188"/>
          <ac:spMkLst>
            <pc:docMk/>
            <pc:sldMk cId="2576028733" sldId="290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20T19:51:46.659" v="12787" actId="1076"/>
          <ac:spMkLst>
            <pc:docMk/>
            <pc:sldMk cId="2576028733" sldId="290"/>
            <ac:spMk id="32" creationId="{6EE5748F-659E-4265-A066-B5CB23C4AAAA}"/>
          </ac:spMkLst>
        </pc:spChg>
        <pc:spChg chg="add del">
          <ac:chgData name="Jialiang Zhang" userId="b483eb8f-d75d-415e-ad98-09162b013d0f" providerId="ADAL" clId="{4B2D429F-D615-4EA6-8B7D-6A1B3B13E557}" dt="2018-02-19T18:32:16.473" v="4052" actId="478"/>
          <ac:spMkLst>
            <pc:docMk/>
            <pc:sldMk cId="2576028733" sldId="290"/>
            <ac:spMk id="38" creationId="{B3780E76-A993-4445-906B-5A97B9AD3AD7}"/>
          </ac:spMkLst>
        </pc:spChg>
        <pc:spChg chg="add del">
          <ac:chgData name="Jialiang Zhang" userId="b483eb8f-d75d-415e-ad98-09162b013d0f" providerId="ADAL" clId="{4B2D429F-D615-4EA6-8B7D-6A1B3B13E557}" dt="2018-02-19T18:32:16.473" v="4052" actId="478"/>
          <ac:spMkLst>
            <pc:docMk/>
            <pc:sldMk cId="2576028733" sldId="290"/>
            <ac:spMk id="58" creationId="{4A09F9B6-9B60-49B3-A1CA-A122479885E9}"/>
          </ac:spMkLst>
        </pc:spChg>
        <pc:spChg chg="add del">
          <ac:chgData name="Jialiang Zhang" userId="b483eb8f-d75d-415e-ad98-09162b013d0f" providerId="ADAL" clId="{4B2D429F-D615-4EA6-8B7D-6A1B3B13E557}" dt="2018-02-19T18:32:16.473" v="4052" actId="478"/>
          <ac:spMkLst>
            <pc:docMk/>
            <pc:sldMk cId="2576028733" sldId="290"/>
            <ac:spMk id="59" creationId="{6C996BD7-6168-4E96-88DD-4BBCD746ADF8}"/>
          </ac:spMkLst>
        </pc:spChg>
      </pc:sldChg>
      <pc:sldChg chg="modSp add del modTransition">
        <pc:chgData name="Jialiang Zhang" userId="b483eb8f-d75d-415e-ad98-09162b013d0f" providerId="ADAL" clId="{4B2D429F-D615-4EA6-8B7D-6A1B3B13E557}" dt="2018-02-20T19:53:54.985" v="12974" actId="2696"/>
        <pc:sldMkLst>
          <pc:docMk/>
          <pc:sldMk cId="2889943664" sldId="291"/>
        </pc:sldMkLst>
        <pc:spChg chg="mod">
          <ac:chgData name="Jialiang Zhang" userId="b483eb8f-d75d-415e-ad98-09162b013d0f" providerId="ADAL" clId="{4B2D429F-D615-4EA6-8B7D-6A1B3B13E557}" dt="2018-02-20T14:56:02.778" v="10189"/>
          <ac:spMkLst>
            <pc:docMk/>
            <pc:sldMk cId="2889943664" sldId="291"/>
            <ac:spMk id="2" creationId="{E4DC9C68-0116-49B3-AFB0-1954AF86E403}"/>
          </ac:spMkLst>
        </pc:spChg>
      </pc:sldChg>
      <pc:sldChg chg="modSp add del modTransition">
        <pc:chgData name="Jialiang Zhang" userId="b483eb8f-d75d-415e-ad98-09162b013d0f" providerId="ADAL" clId="{4B2D429F-D615-4EA6-8B7D-6A1B3B13E557}" dt="2018-02-20T19:57:49.314" v="13058" actId="2696"/>
        <pc:sldMkLst>
          <pc:docMk/>
          <pc:sldMk cId="2095481583" sldId="292"/>
        </pc:sldMkLst>
        <pc:spChg chg="mod">
          <ac:chgData name="Jialiang Zhang" userId="b483eb8f-d75d-415e-ad98-09162b013d0f" providerId="ADAL" clId="{4B2D429F-D615-4EA6-8B7D-6A1B3B13E557}" dt="2018-02-20T14:56:07.194" v="10190"/>
          <ac:spMkLst>
            <pc:docMk/>
            <pc:sldMk cId="2095481583" sldId="292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19T18:37:52.319" v="4292" actId="2711"/>
          <ac:spMkLst>
            <pc:docMk/>
            <pc:sldMk cId="2095481583" sldId="292"/>
            <ac:spMk id="43" creationId="{C55E1773-3DA5-4C1E-9C34-FC6FBBBBC4D4}"/>
          </ac:spMkLst>
        </pc:spChg>
      </pc:sldChg>
      <pc:sldChg chg="delSp modSp add del modTransition">
        <pc:chgData name="Jialiang Zhang" userId="b483eb8f-d75d-415e-ad98-09162b013d0f" providerId="ADAL" clId="{4B2D429F-D615-4EA6-8B7D-6A1B3B13E557}" dt="2018-02-20T19:57:51.497" v="13059" actId="2696"/>
        <pc:sldMkLst>
          <pc:docMk/>
          <pc:sldMk cId="3527294261" sldId="293"/>
        </pc:sldMkLst>
        <pc:spChg chg="mod">
          <ac:chgData name="Jialiang Zhang" userId="b483eb8f-d75d-415e-ad98-09162b013d0f" providerId="ADAL" clId="{4B2D429F-D615-4EA6-8B7D-6A1B3B13E557}" dt="2018-02-20T14:56:10.547" v="10191"/>
          <ac:spMkLst>
            <pc:docMk/>
            <pc:sldMk cId="3527294261" sldId="293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20T19:55:50.213" v="13004" actId="1076"/>
          <ac:spMkLst>
            <pc:docMk/>
            <pc:sldMk cId="3527294261" sldId="293"/>
            <ac:spMk id="43" creationId="{C55E1773-3DA5-4C1E-9C34-FC6FBBBBC4D4}"/>
          </ac:spMkLst>
        </pc:spChg>
        <pc:spChg chg="mod">
          <ac:chgData name="Jialiang Zhang" userId="b483eb8f-d75d-415e-ad98-09162b013d0f" providerId="ADAL" clId="{4B2D429F-D615-4EA6-8B7D-6A1B3B13E557}" dt="2018-02-19T18:35:22.059" v="4195" actId="1076"/>
          <ac:spMkLst>
            <pc:docMk/>
            <pc:sldMk cId="3527294261" sldId="293"/>
            <ac:spMk id="44" creationId="{2B971E04-ADB4-4356-A84C-1D037949AA5E}"/>
          </ac:spMkLst>
        </pc:spChg>
        <pc:spChg chg="mod">
          <ac:chgData name="Jialiang Zhang" userId="b483eb8f-d75d-415e-ad98-09162b013d0f" providerId="ADAL" clId="{4B2D429F-D615-4EA6-8B7D-6A1B3B13E557}" dt="2018-02-19T18:35:22.059" v="4195" actId="1076"/>
          <ac:spMkLst>
            <pc:docMk/>
            <pc:sldMk cId="3527294261" sldId="293"/>
            <ac:spMk id="45" creationId="{605CB224-75F1-45E2-A900-5E7208C0DA73}"/>
          </ac:spMkLst>
        </pc:spChg>
        <pc:spChg chg="mod">
          <ac:chgData name="Jialiang Zhang" userId="b483eb8f-d75d-415e-ad98-09162b013d0f" providerId="ADAL" clId="{4B2D429F-D615-4EA6-8B7D-6A1B3B13E557}" dt="2018-02-19T18:35:16.710" v="4194" actId="1076"/>
          <ac:spMkLst>
            <pc:docMk/>
            <pc:sldMk cId="3527294261" sldId="293"/>
            <ac:spMk id="46" creationId="{AAE4908C-E32C-468E-A20D-6704A6645C99}"/>
          </ac:spMkLst>
        </pc:spChg>
        <pc:spChg chg="mod">
          <ac:chgData name="Jialiang Zhang" userId="b483eb8f-d75d-415e-ad98-09162b013d0f" providerId="ADAL" clId="{4B2D429F-D615-4EA6-8B7D-6A1B3B13E557}" dt="2018-02-19T18:34:49.350" v="4187" actId="1076"/>
          <ac:spMkLst>
            <pc:docMk/>
            <pc:sldMk cId="3527294261" sldId="293"/>
            <ac:spMk id="48" creationId="{02C3D5E2-9F66-4444-BA69-38F39F3BAFC2}"/>
          </ac:spMkLst>
        </pc:spChg>
        <pc:spChg chg="del">
          <ac:chgData name="Jialiang Zhang" userId="b483eb8f-d75d-415e-ad98-09162b013d0f" providerId="ADAL" clId="{4B2D429F-D615-4EA6-8B7D-6A1B3B13E557}" dt="2018-02-19T18:34:43.273" v="4185" actId="478"/>
          <ac:spMkLst>
            <pc:docMk/>
            <pc:sldMk cId="3527294261" sldId="293"/>
            <ac:spMk id="49" creationId="{7BF9FF86-A829-4375-9F48-F92A93299218}"/>
          </ac:spMkLst>
        </pc:spChg>
        <pc:spChg chg="del">
          <ac:chgData name="Jialiang Zhang" userId="b483eb8f-d75d-415e-ad98-09162b013d0f" providerId="ADAL" clId="{4B2D429F-D615-4EA6-8B7D-6A1B3B13E557}" dt="2018-02-19T18:34:45.201" v="4186" actId="478"/>
          <ac:spMkLst>
            <pc:docMk/>
            <pc:sldMk cId="3527294261" sldId="293"/>
            <ac:spMk id="50" creationId="{EEDE47AF-B204-47AC-A0E1-67A5D96AE014}"/>
          </ac:spMkLst>
        </pc:spChg>
        <pc:spChg chg="mod">
          <ac:chgData name="Jialiang Zhang" userId="b483eb8f-d75d-415e-ad98-09162b013d0f" providerId="ADAL" clId="{4B2D429F-D615-4EA6-8B7D-6A1B3B13E557}" dt="2018-02-19T18:35:16.710" v="4194" actId="1076"/>
          <ac:spMkLst>
            <pc:docMk/>
            <pc:sldMk cId="3527294261" sldId="293"/>
            <ac:spMk id="51" creationId="{39AE4C7D-5496-4419-94C5-C17AAB7FD382}"/>
          </ac:spMkLst>
        </pc:spChg>
        <pc:spChg chg="del">
          <ac:chgData name="Jialiang Zhang" userId="b483eb8f-d75d-415e-ad98-09162b013d0f" providerId="ADAL" clId="{4B2D429F-D615-4EA6-8B7D-6A1B3B13E557}" dt="2018-02-19T18:34:51.754" v="4188" actId="478"/>
          <ac:spMkLst>
            <pc:docMk/>
            <pc:sldMk cId="3527294261" sldId="293"/>
            <ac:spMk id="52" creationId="{7DB30773-041E-47DB-82AC-6ADC12338B04}"/>
          </ac:spMkLst>
        </pc:spChg>
        <pc:spChg chg="del">
          <ac:chgData name="Jialiang Zhang" userId="b483eb8f-d75d-415e-ad98-09162b013d0f" providerId="ADAL" clId="{4B2D429F-D615-4EA6-8B7D-6A1B3B13E557}" dt="2018-02-19T18:34:52.905" v="4190" actId="478"/>
          <ac:spMkLst>
            <pc:docMk/>
            <pc:sldMk cId="3527294261" sldId="293"/>
            <ac:spMk id="53" creationId="{FFBCA41C-31E1-4A7D-BA8E-124063585C25}"/>
          </ac:spMkLst>
        </pc:spChg>
        <pc:spChg chg="del">
          <ac:chgData name="Jialiang Zhang" userId="b483eb8f-d75d-415e-ad98-09162b013d0f" providerId="ADAL" clId="{4B2D429F-D615-4EA6-8B7D-6A1B3B13E557}" dt="2018-02-19T18:34:52.369" v="4189" actId="478"/>
          <ac:spMkLst>
            <pc:docMk/>
            <pc:sldMk cId="3527294261" sldId="293"/>
            <ac:spMk id="54" creationId="{EF5EA09F-ADF2-4C6D-B22D-0388E890947C}"/>
          </ac:spMkLst>
        </pc:spChg>
        <pc:spChg chg="mod">
          <ac:chgData name="Jialiang Zhang" userId="b483eb8f-d75d-415e-ad98-09162b013d0f" providerId="ADAL" clId="{4B2D429F-D615-4EA6-8B7D-6A1B3B13E557}" dt="2018-02-19T18:35:22.059" v="4195" actId="1076"/>
          <ac:spMkLst>
            <pc:docMk/>
            <pc:sldMk cId="3527294261" sldId="293"/>
            <ac:spMk id="55" creationId="{D92256AB-B686-44CF-9895-F7BEF81506D4}"/>
          </ac:spMkLst>
        </pc:spChg>
        <pc:spChg chg="mod">
          <ac:chgData name="Jialiang Zhang" userId="b483eb8f-d75d-415e-ad98-09162b013d0f" providerId="ADAL" clId="{4B2D429F-D615-4EA6-8B7D-6A1B3B13E557}" dt="2018-02-19T18:35:22.059" v="4195" actId="1076"/>
          <ac:spMkLst>
            <pc:docMk/>
            <pc:sldMk cId="3527294261" sldId="293"/>
            <ac:spMk id="56" creationId="{BC4B4209-C725-405B-8FB2-96D64A390B80}"/>
          </ac:spMkLst>
        </pc:spChg>
        <pc:spChg chg="mod">
          <ac:chgData name="Jialiang Zhang" userId="b483eb8f-d75d-415e-ad98-09162b013d0f" providerId="ADAL" clId="{4B2D429F-D615-4EA6-8B7D-6A1B3B13E557}" dt="2018-02-19T18:35:22.059" v="4195" actId="1076"/>
          <ac:spMkLst>
            <pc:docMk/>
            <pc:sldMk cId="3527294261" sldId="293"/>
            <ac:spMk id="57" creationId="{3EBED47C-3942-4DC4-842B-92AB0A715A09}"/>
          </ac:spMkLst>
        </pc:spChg>
        <pc:spChg chg="mod">
          <ac:chgData name="Jialiang Zhang" userId="b483eb8f-d75d-415e-ad98-09162b013d0f" providerId="ADAL" clId="{4B2D429F-D615-4EA6-8B7D-6A1B3B13E557}" dt="2018-02-19T18:35:16.710" v="4194" actId="1076"/>
          <ac:spMkLst>
            <pc:docMk/>
            <pc:sldMk cId="3527294261" sldId="293"/>
            <ac:spMk id="59" creationId="{6C996BD7-6168-4E96-88DD-4BBCD746ADF8}"/>
          </ac:spMkLst>
        </pc:spChg>
      </pc:sldChg>
      <pc:sldChg chg="delSp modSp add modTransition">
        <pc:chgData name="Jialiang Zhang" userId="b483eb8f-d75d-415e-ad98-09162b013d0f" providerId="ADAL" clId="{4B2D429F-D615-4EA6-8B7D-6A1B3B13E557}" dt="2018-02-20T19:59:20.620" v="13107" actId="6549"/>
        <pc:sldMkLst>
          <pc:docMk/>
          <pc:sldMk cId="3878800450" sldId="294"/>
        </pc:sldMkLst>
        <pc:spChg chg="mod">
          <ac:chgData name="Jialiang Zhang" userId="b483eb8f-d75d-415e-ad98-09162b013d0f" providerId="ADAL" clId="{4B2D429F-D615-4EA6-8B7D-6A1B3B13E557}" dt="2018-02-20T19:59:20.620" v="13107" actId="6549"/>
          <ac:spMkLst>
            <pc:docMk/>
            <pc:sldMk cId="3878800450" sldId="294"/>
            <ac:spMk id="2" creationId="{E4DC9C68-0116-49B3-AFB0-1954AF86E403}"/>
          </ac:spMkLst>
        </pc:spChg>
        <pc:spChg chg="del">
          <ac:chgData name="Jialiang Zhang" userId="b483eb8f-d75d-415e-ad98-09162b013d0f" providerId="ADAL" clId="{4B2D429F-D615-4EA6-8B7D-6A1B3B13E557}" dt="2018-02-19T18:39:44.233" v="4433" actId="478"/>
          <ac:spMkLst>
            <pc:docMk/>
            <pc:sldMk cId="3878800450" sldId="294"/>
            <ac:spMk id="31" creationId="{B9FA4C9C-4461-44C8-AAA3-813AD963D88D}"/>
          </ac:spMkLst>
        </pc:spChg>
        <pc:spChg chg="del">
          <ac:chgData name="Jialiang Zhang" userId="b483eb8f-d75d-415e-ad98-09162b013d0f" providerId="ADAL" clId="{4B2D429F-D615-4EA6-8B7D-6A1B3B13E557}" dt="2018-02-19T18:39:42.738" v="4432" actId="478"/>
          <ac:spMkLst>
            <pc:docMk/>
            <pc:sldMk cId="3878800450" sldId="294"/>
            <ac:spMk id="32" creationId="{6EE5748F-659E-4265-A066-B5CB23C4AAAA}"/>
          </ac:spMkLst>
        </pc:spChg>
        <pc:spChg chg="del">
          <ac:chgData name="Jialiang Zhang" userId="b483eb8f-d75d-415e-ad98-09162b013d0f" providerId="ADAL" clId="{4B2D429F-D615-4EA6-8B7D-6A1B3B13E557}" dt="2018-02-19T18:39:41.017" v="4431" actId="478"/>
          <ac:spMkLst>
            <pc:docMk/>
            <pc:sldMk cId="3878800450" sldId="294"/>
            <ac:spMk id="38" creationId="{B3780E76-A993-4445-906B-5A97B9AD3AD7}"/>
          </ac:spMkLst>
        </pc:spChg>
        <pc:spChg chg="del mod">
          <ac:chgData name="Jialiang Zhang" userId="b483eb8f-d75d-415e-ad98-09162b013d0f" providerId="ADAL" clId="{4B2D429F-D615-4EA6-8B7D-6A1B3B13E557}" dt="2018-02-19T18:39:39.849" v="4430" actId="478"/>
          <ac:spMkLst>
            <pc:docMk/>
            <pc:sldMk cId="3878800450" sldId="294"/>
            <ac:spMk id="43" creationId="{C55E1773-3DA5-4C1E-9C34-FC6FBBBBC4D4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44" creationId="{2B971E04-ADB4-4356-A84C-1D037949AA5E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45" creationId="{605CB224-75F1-45E2-A900-5E7208C0DA73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46" creationId="{AAE4908C-E32C-468E-A20D-6704A6645C99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47" creationId="{C8240874-D70F-4E2A-9967-99BD545FD66D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48" creationId="{02C3D5E2-9F66-4444-BA69-38F39F3BAFC2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51" creationId="{39AE4C7D-5496-4419-94C5-C17AAB7FD382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55" creationId="{D92256AB-B686-44CF-9895-F7BEF81506D4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56" creationId="{BC4B4209-C725-405B-8FB2-96D64A390B80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57" creationId="{3EBED47C-3942-4DC4-842B-92AB0A715A09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58" creationId="{4A09F9B6-9B60-49B3-A1CA-A122479885E9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59" creationId="{6C996BD7-6168-4E96-88DD-4BBCD746ADF8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70" creationId="{DEC6A9F1-B6A1-4E3E-9741-AA676D202990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71" creationId="{579A46C2-7E4F-4528-B43E-1CB21967E2A8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72" creationId="{27E3C750-F95A-4011-A06D-8BB48450D759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73" creationId="{0FFF1C24-F164-470C-8C09-4646B3B2D245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74" creationId="{80DB5279-86C0-4098-94A1-B668053DCF9C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75" creationId="{28355AC1-7059-40D7-9B75-12025A942886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76" creationId="{3C70FACD-B15A-4146-B600-67FD8DFB20A0}"/>
          </ac:spMkLst>
        </pc:spChg>
        <pc:spChg chg="del">
          <ac:chgData name="Jialiang Zhang" userId="b483eb8f-d75d-415e-ad98-09162b013d0f" providerId="ADAL" clId="{4B2D429F-D615-4EA6-8B7D-6A1B3B13E557}" dt="2018-02-19T18:39:37.250" v="4428" actId="478"/>
          <ac:spMkLst>
            <pc:docMk/>
            <pc:sldMk cId="3878800450" sldId="294"/>
            <ac:spMk id="77" creationId="{55192CB7-6928-4F08-8CDB-270A9410F9CB}"/>
          </ac:spMkLst>
        </pc:sp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78" creationId="{4904EB97-DA30-4E3F-9055-D495047C2922}"/>
          </ac:cxnSpMkLst>
        </pc:cxn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79" creationId="{C7B83811-4DB0-4407-97CB-E470E5CC1048}"/>
          </ac:cxnSpMkLst>
        </pc:cxn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80" creationId="{112CF9B8-6F8F-4E78-898A-6839243D5F54}"/>
          </ac:cxnSpMkLst>
        </pc:cxn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81" creationId="{56E8011E-9989-4D15-869F-CC59C1CF1898}"/>
          </ac:cxnSpMkLst>
        </pc:cxn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82" creationId="{A33786DE-D4CB-45F6-B183-0A0010BA8857}"/>
          </ac:cxnSpMkLst>
        </pc:cxn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83" creationId="{5D1C5A33-A1BC-4EE2-A856-12E526045D39}"/>
          </ac:cxnSpMkLst>
        </pc:cxn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84" creationId="{60676CAC-3F00-4B46-81D8-CF824DBE4B83}"/>
          </ac:cxnSpMkLst>
        </pc:cxn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85" creationId="{6027487E-0729-479A-98DB-F5229A78C9C4}"/>
          </ac:cxnSpMkLst>
        </pc:cxn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86" creationId="{8452E1F2-A9E3-40BF-8990-B7A2AD50EC7F}"/>
          </ac:cxnSpMkLst>
        </pc:cxnChg>
        <pc:cxnChg chg="del mod">
          <ac:chgData name="Jialiang Zhang" userId="b483eb8f-d75d-415e-ad98-09162b013d0f" providerId="ADAL" clId="{4B2D429F-D615-4EA6-8B7D-6A1B3B13E557}" dt="2018-02-19T18:39:37.250" v="4428" actId="478"/>
          <ac:cxnSpMkLst>
            <pc:docMk/>
            <pc:sldMk cId="3878800450" sldId="294"/>
            <ac:cxnSpMk id="87" creationId="{CB497FC7-BCA6-482C-A96E-8D933B15CF17}"/>
          </ac:cxnSpMkLst>
        </pc:cxnChg>
      </pc:sldChg>
      <pc:sldChg chg="modSp add del modTransition">
        <pc:chgData name="Jialiang Zhang" userId="b483eb8f-d75d-415e-ad98-09162b013d0f" providerId="ADAL" clId="{4B2D429F-D615-4EA6-8B7D-6A1B3B13E557}" dt="2018-02-20T19:16:11.289" v="11620" actId="2696"/>
        <pc:sldMkLst>
          <pc:docMk/>
          <pc:sldMk cId="2624332715" sldId="295"/>
        </pc:sldMkLst>
        <pc:spChg chg="mod">
          <ac:chgData name="Jialiang Zhang" userId="b483eb8f-d75d-415e-ad98-09162b013d0f" providerId="ADAL" clId="{4B2D429F-D615-4EA6-8B7D-6A1B3B13E557}" dt="2018-02-19T18:56:49.830" v="5590"/>
          <ac:spMkLst>
            <pc:docMk/>
            <pc:sldMk cId="2624332715" sldId="295"/>
            <ac:spMk id="2" creationId="{607D6116-3E77-429D-ACFE-2996C964B7E4}"/>
          </ac:spMkLst>
        </pc:spChg>
        <pc:spChg chg="mod">
          <ac:chgData name="Jialiang Zhang" userId="b483eb8f-d75d-415e-ad98-09162b013d0f" providerId="ADAL" clId="{4B2D429F-D615-4EA6-8B7D-6A1B3B13E557}" dt="2018-02-19T18:57:02.143" v="5593"/>
          <ac:spMkLst>
            <pc:docMk/>
            <pc:sldMk cId="2624332715" sldId="295"/>
            <ac:spMk id="5" creationId="{86FBA659-E373-4B6A-A1F6-0D77C4206325}"/>
          </ac:spMkLst>
        </pc:spChg>
        <pc:spChg chg="mod">
          <ac:chgData name="Jialiang Zhang" userId="b483eb8f-d75d-415e-ad98-09162b013d0f" providerId="ADAL" clId="{4B2D429F-D615-4EA6-8B7D-6A1B3B13E557}" dt="2018-02-19T18:57:47.411" v="5595"/>
          <ac:spMkLst>
            <pc:docMk/>
            <pc:sldMk cId="2624332715" sldId="295"/>
            <ac:spMk id="6" creationId="{BB2D09D2-E06E-47EC-B0B5-79BCC5A820E2}"/>
          </ac:spMkLst>
        </pc:spChg>
        <pc:spChg chg="mod">
          <ac:chgData name="Jialiang Zhang" userId="b483eb8f-d75d-415e-ad98-09162b013d0f" providerId="ADAL" clId="{4B2D429F-D615-4EA6-8B7D-6A1B3B13E557}" dt="2018-02-19T18:57:02.143" v="5593"/>
          <ac:spMkLst>
            <pc:docMk/>
            <pc:sldMk cId="2624332715" sldId="295"/>
            <ac:spMk id="8" creationId="{69BB1AA2-E993-4838-9613-F4ADA0D5B60F}"/>
          </ac:spMkLst>
        </pc:spChg>
        <pc:cxnChg chg="mod">
          <ac:chgData name="Jialiang Zhang" userId="b483eb8f-d75d-415e-ad98-09162b013d0f" providerId="ADAL" clId="{4B2D429F-D615-4EA6-8B7D-6A1B3B13E557}" dt="2018-02-19T19:28:22.887" v="6709" actId="208"/>
          <ac:cxnSpMkLst>
            <pc:docMk/>
            <pc:sldMk cId="2624332715" sldId="295"/>
            <ac:cxnSpMk id="12" creationId="{1FACE331-EB3F-4CF2-9440-9A5C1A923939}"/>
          </ac:cxnSpMkLst>
        </pc:cxnChg>
        <pc:cxnChg chg="mod">
          <ac:chgData name="Jialiang Zhang" userId="b483eb8f-d75d-415e-ad98-09162b013d0f" providerId="ADAL" clId="{4B2D429F-D615-4EA6-8B7D-6A1B3B13E557}" dt="2018-02-19T19:28:22.887" v="6709" actId="208"/>
          <ac:cxnSpMkLst>
            <pc:docMk/>
            <pc:sldMk cId="2624332715" sldId="295"/>
            <ac:cxnSpMk id="15" creationId="{E3DE0F5D-9360-4AE3-BA6E-E1DCE17ED690}"/>
          </ac:cxnSpMkLst>
        </pc:cxnChg>
        <pc:cxnChg chg="mod">
          <ac:chgData name="Jialiang Zhang" userId="b483eb8f-d75d-415e-ad98-09162b013d0f" providerId="ADAL" clId="{4B2D429F-D615-4EA6-8B7D-6A1B3B13E557}" dt="2018-02-19T19:28:22.887" v="6709" actId="208"/>
          <ac:cxnSpMkLst>
            <pc:docMk/>
            <pc:sldMk cId="2624332715" sldId="295"/>
            <ac:cxnSpMk id="17" creationId="{BF352CF3-948A-4148-A509-23BDE3ED4657}"/>
          </ac:cxnSpMkLst>
        </pc:cxnChg>
      </pc:sldChg>
      <pc:sldChg chg="modSp add del modTransition">
        <pc:chgData name="Jialiang Zhang" userId="b483eb8f-d75d-415e-ad98-09162b013d0f" providerId="ADAL" clId="{4B2D429F-D615-4EA6-8B7D-6A1B3B13E557}" dt="2018-02-20T19:18:44.194" v="11634" actId="2696"/>
        <pc:sldMkLst>
          <pc:docMk/>
          <pc:sldMk cId="1810693049" sldId="296"/>
        </pc:sldMkLst>
        <pc:spChg chg="mod">
          <ac:chgData name="Jialiang Zhang" userId="b483eb8f-d75d-415e-ad98-09162b013d0f" providerId="ADAL" clId="{4B2D429F-D615-4EA6-8B7D-6A1B3B13E557}" dt="2018-02-19T18:58:08.433" v="5598"/>
          <ac:spMkLst>
            <pc:docMk/>
            <pc:sldMk cId="1810693049" sldId="296"/>
            <ac:spMk id="2" creationId="{607D6116-3E77-429D-ACFE-2996C964B7E4}"/>
          </ac:spMkLst>
        </pc:spChg>
        <pc:spChg chg="mod">
          <ac:chgData name="Jialiang Zhang" userId="b483eb8f-d75d-415e-ad98-09162b013d0f" providerId="ADAL" clId="{4B2D429F-D615-4EA6-8B7D-6A1B3B13E557}" dt="2018-02-19T18:58:19.471" v="5601"/>
          <ac:spMkLst>
            <pc:docMk/>
            <pc:sldMk cId="1810693049" sldId="296"/>
            <ac:spMk id="5" creationId="{86FBA659-E373-4B6A-A1F6-0D77C4206325}"/>
          </ac:spMkLst>
        </pc:spChg>
        <pc:spChg chg="mod">
          <ac:chgData name="Jialiang Zhang" userId="b483eb8f-d75d-415e-ad98-09162b013d0f" providerId="ADAL" clId="{4B2D429F-D615-4EA6-8B7D-6A1B3B13E557}" dt="2018-02-19T18:58:14.016" v="5600"/>
          <ac:spMkLst>
            <pc:docMk/>
            <pc:sldMk cId="1810693049" sldId="296"/>
            <ac:spMk id="16" creationId="{5D228712-1D33-4F75-803F-1EF0B2E074D1}"/>
          </ac:spMkLst>
        </pc:spChg>
        <pc:cxnChg chg="mod">
          <ac:chgData name="Jialiang Zhang" userId="b483eb8f-d75d-415e-ad98-09162b013d0f" providerId="ADAL" clId="{4B2D429F-D615-4EA6-8B7D-6A1B3B13E557}" dt="2018-02-19T19:27:51.881" v="6704" actId="208"/>
          <ac:cxnSpMkLst>
            <pc:docMk/>
            <pc:sldMk cId="1810693049" sldId="296"/>
            <ac:cxnSpMk id="12" creationId="{1FACE331-EB3F-4CF2-9440-9A5C1A923939}"/>
          </ac:cxnSpMkLst>
        </pc:cxnChg>
        <pc:cxnChg chg="mod">
          <ac:chgData name="Jialiang Zhang" userId="b483eb8f-d75d-415e-ad98-09162b013d0f" providerId="ADAL" clId="{4B2D429F-D615-4EA6-8B7D-6A1B3B13E557}" dt="2018-02-19T19:27:51.881" v="6704" actId="208"/>
          <ac:cxnSpMkLst>
            <pc:docMk/>
            <pc:sldMk cId="1810693049" sldId="296"/>
            <ac:cxnSpMk id="15" creationId="{E3DE0F5D-9360-4AE3-BA6E-E1DCE17ED690}"/>
          </ac:cxnSpMkLst>
        </pc:cxnChg>
        <pc:cxnChg chg="mod">
          <ac:chgData name="Jialiang Zhang" userId="b483eb8f-d75d-415e-ad98-09162b013d0f" providerId="ADAL" clId="{4B2D429F-D615-4EA6-8B7D-6A1B3B13E557}" dt="2018-02-19T19:27:51.881" v="6704" actId="208"/>
          <ac:cxnSpMkLst>
            <pc:docMk/>
            <pc:sldMk cId="1810693049" sldId="296"/>
            <ac:cxnSpMk id="17" creationId="{BF352CF3-948A-4148-A509-23BDE3ED4657}"/>
          </ac:cxnSpMkLst>
        </pc:cxnChg>
      </pc:sldChg>
      <pc:sldChg chg="modSp add del modTransition">
        <pc:chgData name="Jialiang Zhang" userId="b483eb8f-d75d-415e-ad98-09162b013d0f" providerId="ADAL" clId="{4B2D429F-D615-4EA6-8B7D-6A1B3B13E557}" dt="2018-02-20T19:19:09.145" v="11639" actId="2696"/>
        <pc:sldMkLst>
          <pc:docMk/>
          <pc:sldMk cId="260899573" sldId="297"/>
        </pc:sldMkLst>
        <pc:spChg chg="mod">
          <ac:chgData name="Jialiang Zhang" userId="b483eb8f-d75d-415e-ad98-09162b013d0f" providerId="ADAL" clId="{4B2D429F-D615-4EA6-8B7D-6A1B3B13E557}" dt="2018-02-19T19:11:29.543" v="6129"/>
          <ac:spMkLst>
            <pc:docMk/>
            <pc:sldMk cId="260899573" sldId="297"/>
            <ac:spMk id="2" creationId="{607D6116-3E77-429D-ACFE-2996C964B7E4}"/>
          </ac:spMkLst>
        </pc:spChg>
        <pc:spChg chg="mod">
          <ac:chgData name="Jialiang Zhang" userId="b483eb8f-d75d-415e-ad98-09162b013d0f" providerId="ADAL" clId="{4B2D429F-D615-4EA6-8B7D-6A1B3B13E557}" dt="2018-02-19T19:28:11.001" v="6708"/>
          <ac:spMkLst>
            <pc:docMk/>
            <pc:sldMk cId="260899573" sldId="297"/>
            <ac:spMk id="5" creationId="{86FBA659-E373-4B6A-A1F6-0D77C4206325}"/>
          </ac:spMkLst>
        </pc:spChg>
        <pc:spChg chg="mod">
          <ac:chgData name="Jialiang Zhang" userId="b483eb8f-d75d-415e-ad98-09162b013d0f" providerId="ADAL" clId="{4B2D429F-D615-4EA6-8B7D-6A1B3B13E557}" dt="2018-02-19T19:11:05.367" v="6127"/>
          <ac:spMkLst>
            <pc:docMk/>
            <pc:sldMk cId="260899573" sldId="297"/>
            <ac:spMk id="6" creationId="{BB2D09D2-E06E-47EC-B0B5-79BCC5A820E2}"/>
          </ac:spMkLst>
        </pc:spChg>
        <pc:spChg chg="mod">
          <ac:chgData name="Jialiang Zhang" userId="b483eb8f-d75d-415e-ad98-09162b013d0f" providerId="ADAL" clId="{4B2D429F-D615-4EA6-8B7D-6A1B3B13E557}" dt="2018-02-19T19:28:11.001" v="6708"/>
          <ac:spMkLst>
            <pc:docMk/>
            <pc:sldMk cId="260899573" sldId="297"/>
            <ac:spMk id="16" creationId="{5D228712-1D33-4F75-803F-1EF0B2E074D1}"/>
          </ac:spMkLst>
        </pc:spChg>
        <pc:cxnChg chg="mod">
          <ac:chgData name="Jialiang Zhang" userId="b483eb8f-d75d-415e-ad98-09162b013d0f" providerId="ADAL" clId="{4B2D429F-D615-4EA6-8B7D-6A1B3B13E557}" dt="2018-02-19T19:28:00.123" v="6705" actId="208"/>
          <ac:cxnSpMkLst>
            <pc:docMk/>
            <pc:sldMk cId="260899573" sldId="297"/>
            <ac:cxnSpMk id="15" creationId="{E3DE0F5D-9360-4AE3-BA6E-E1DCE17ED690}"/>
          </ac:cxnSpMkLst>
        </pc:cxnChg>
      </pc:sldChg>
      <pc:sldChg chg="addSp modSp add modTransition">
        <pc:chgData name="Jialiang Zhang" userId="b483eb8f-d75d-415e-ad98-09162b013d0f" providerId="ADAL" clId="{4B2D429F-D615-4EA6-8B7D-6A1B3B13E557}" dt="2018-02-19T21:20:48.548" v="10116"/>
        <pc:sldMkLst>
          <pc:docMk/>
          <pc:sldMk cId="777188216" sldId="298"/>
        </pc:sldMkLst>
        <pc:spChg chg="mod">
          <ac:chgData name="Jialiang Zhang" userId="b483eb8f-d75d-415e-ad98-09162b013d0f" providerId="ADAL" clId="{4B2D429F-D615-4EA6-8B7D-6A1B3B13E557}" dt="2018-02-19T19:25:08.759" v="6642" actId="20577"/>
          <ac:spMkLst>
            <pc:docMk/>
            <pc:sldMk cId="777188216" sldId="298"/>
            <ac:spMk id="2" creationId="{A693C9D2-9A71-45D2-A4C1-B19E7060500F}"/>
          </ac:spMkLst>
        </pc:spChg>
        <pc:spChg chg="mod">
          <ac:chgData name="Jialiang Zhang" userId="b483eb8f-d75d-415e-ad98-09162b013d0f" providerId="ADAL" clId="{4B2D429F-D615-4EA6-8B7D-6A1B3B13E557}" dt="2018-02-19T19:11:39.343" v="6133" actId="20577"/>
          <ac:spMkLst>
            <pc:docMk/>
            <pc:sldMk cId="777188216" sldId="298"/>
            <ac:spMk id="4" creationId="{B38503D2-C4C8-4518-81C2-733C1A547D43}"/>
          </ac:spMkLst>
        </pc:spChg>
        <pc:spChg chg="add mod">
          <ac:chgData name="Jialiang Zhang" userId="b483eb8f-d75d-415e-ad98-09162b013d0f" providerId="ADAL" clId="{4B2D429F-D615-4EA6-8B7D-6A1B3B13E557}" dt="2018-02-19T19:25:44.022" v="6693" actId="20577"/>
          <ac:spMkLst>
            <pc:docMk/>
            <pc:sldMk cId="777188216" sldId="298"/>
            <ac:spMk id="7" creationId="{3CB47DEA-4FA4-4A05-BBF0-F7826796FDAC}"/>
          </ac:spMkLst>
        </pc:spChg>
        <pc:spChg chg="add mod">
          <ac:chgData name="Jialiang Zhang" userId="b483eb8f-d75d-415e-ad98-09162b013d0f" providerId="ADAL" clId="{4B2D429F-D615-4EA6-8B7D-6A1B3B13E557}" dt="2018-02-19T19:25:50.415" v="6696" actId="20577"/>
          <ac:spMkLst>
            <pc:docMk/>
            <pc:sldMk cId="777188216" sldId="298"/>
            <ac:spMk id="8" creationId="{1ED7E10F-B0FC-4A0D-A616-BBDE09F1865E}"/>
          </ac:spMkLst>
        </pc:spChg>
        <pc:spChg chg="add mod">
          <ac:chgData name="Jialiang Zhang" userId="b483eb8f-d75d-415e-ad98-09162b013d0f" providerId="ADAL" clId="{4B2D429F-D615-4EA6-8B7D-6A1B3B13E557}" dt="2018-02-19T19:25:56.309" v="6698" actId="1076"/>
          <ac:spMkLst>
            <pc:docMk/>
            <pc:sldMk cId="777188216" sldId="298"/>
            <ac:spMk id="9" creationId="{7623AE7F-DF1C-4187-B6D0-6B17519E0B8D}"/>
          </ac:spMkLst>
        </pc:spChg>
        <pc:picChg chg="add mod modCrop">
          <ac:chgData name="Jialiang Zhang" userId="b483eb8f-d75d-415e-ad98-09162b013d0f" providerId="ADAL" clId="{4B2D429F-D615-4EA6-8B7D-6A1B3B13E557}" dt="2018-02-19T19:30:25.774" v="6717" actId="732"/>
          <ac:picMkLst>
            <pc:docMk/>
            <pc:sldMk cId="777188216" sldId="298"/>
            <ac:picMk id="6" creationId="{A94B0064-5E0C-477E-8F69-5281ADAADF55}"/>
          </ac:picMkLst>
        </pc:picChg>
      </pc:sldChg>
      <pc:sldChg chg="modSp add del modTransition">
        <pc:chgData name="Jialiang Zhang" userId="b483eb8f-d75d-415e-ad98-09162b013d0f" providerId="ADAL" clId="{4B2D429F-D615-4EA6-8B7D-6A1B3B13E557}" dt="2018-02-20T19:19:52.744" v="11647" actId="2696"/>
        <pc:sldMkLst>
          <pc:docMk/>
          <pc:sldMk cId="2108584547" sldId="299"/>
        </pc:sldMkLst>
        <pc:spChg chg="mod">
          <ac:chgData name="Jialiang Zhang" userId="b483eb8f-d75d-415e-ad98-09162b013d0f" providerId="ADAL" clId="{4B2D429F-D615-4EA6-8B7D-6A1B3B13E557}" dt="2018-02-19T19:53:40.098" v="7266"/>
          <ac:spMkLst>
            <pc:docMk/>
            <pc:sldMk cId="2108584547" sldId="299"/>
            <ac:spMk id="2" creationId="{607D6116-3E77-429D-ACFE-2996C964B7E4}"/>
          </ac:spMkLst>
        </pc:spChg>
        <pc:spChg chg="mod">
          <ac:chgData name="Jialiang Zhang" userId="b483eb8f-d75d-415e-ad98-09162b013d0f" providerId="ADAL" clId="{4B2D429F-D615-4EA6-8B7D-6A1B3B13E557}" dt="2018-02-19T19:27:32.981" v="6702"/>
          <ac:spMkLst>
            <pc:docMk/>
            <pc:sldMk cId="2108584547" sldId="299"/>
            <ac:spMk id="8" creationId="{69BB1AA2-E993-4838-9613-F4ADA0D5B60F}"/>
          </ac:spMkLst>
        </pc:spChg>
        <pc:cxnChg chg="mod">
          <ac:chgData name="Jialiang Zhang" userId="b483eb8f-d75d-415e-ad98-09162b013d0f" providerId="ADAL" clId="{4B2D429F-D615-4EA6-8B7D-6A1B3B13E557}" dt="2018-02-19T19:27:39.353" v="6703" actId="208"/>
          <ac:cxnSpMkLst>
            <pc:docMk/>
            <pc:sldMk cId="2108584547" sldId="299"/>
            <ac:cxnSpMk id="12" creationId="{1FACE331-EB3F-4CF2-9440-9A5C1A923939}"/>
          </ac:cxnSpMkLst>
        </pc:cxnChg>
        <pc:cxnChg chg="mod">
          <ac:chgData name="Jialiang Zhang" userId="b483eb8f-d75d-415e-ad98-09162b013d0f" providerId="ADAL" clId="{4B2D429F-D615-4EA6-8B7D-6A1B3B13E557}" dt="2018-02-19T19:27:39.353" v="6703" actId="208"/>
          <ac:cxnSpMkLst>
            <pc:docMk/>
            <pc:sldMk cId="2108584547" sldId="299"/>
            <ac:cxnSpMk id="17" creationId="{BF352CF3-948A-4148-A509-23BDE3ED4657}"/>
          </ac:cxnSpMkLst>
        </pc:cxnChg>
      </pc:sldChg>
      <pc:sldChg chg="addSp delSp modSp add ord modTransition">
        <pc:chgData name="Jialiang Zhang" userId="b483eb8f-d75d-415e-ad98-09162b013d0f" providerId="ADAL" clId="{4B2D429F-D615-4EA6-8B7D-6A1B3B13E557}" dt="2018-02-20T20:02:30.842" v="13215" actId="20577"/>
        <pc:sldMkLst>
          <pc:docMk/>
          <pc:sldMk cId="2598168071" sldId="300"/>
        </pc:sldMkLst>
        <pc:spChg chg="mod">
          <ac:chgData name="Jialiang Zhang" userId="b483eb8f-d75d-415e-ad98-09162b013d0f" providerId="ADAL" clId="{4B2D429F-D615-4EA6-8B7D-6A1B3B13E557}" dt="2018-02-20T20:02:30.842" v="13215" actId="20577"/>
          <ac:spMkLst>
            <pc:docMk/>
            <pc:sldMk cId="2598168071" sldId="300"/>
            <ac:spMk id="2" creationId="{E7C5854C-B772-4E2C-8C84-844B54E883A0}"/>
          </ac:spMkLst>
        </pc:spChg>
        <pc:spChg chg="mod">
          <ac:chgData name="Jialiang Zhang" userId="b483eb8f-d75d-415e-ad98-09162b013d0f" providerId="ADAL" clId="{4B2D429F-D615-4EA6-8B7D-6A1B3B13E557}" dt="2018-02-19T19:29:01.414" v="6715" actId="20577"/>
          <ac:spMkLst>
            <pc:docMk/>
            <pc:sldMk cId="2598168071" sldId="300"/>
            <ac:spMk id="4" creationId="{04109D24-15CF-4B53-BF99-737DDCA5029F}"/>
          </ac:spMkLst>
        </pc:spChg>
        <pc:spChg chg="add mod">
          <ac:chgData name="Jialiang Zhang" userId="b483eb8f-d75d-415e-ad98-09162b013d0f" providerId="ADAL" clId="{4B2D429F-D615-4EA6-8B7D-6A1B3B13E557}" dt="2018-02-19T19:52:42.716" v="7263" actId="1076"/>
          <ac:spMkLst>
            <pc:docMk/>
            <pc:sldMk cId="2598168071" sldId="300"/>
            <ac:spMk id="5" creationId="{45ADC7B9-2D54-4FE6-9393-322AE7392B71}"/>
          </ac:spMkLst>
        </pc:spChg>
        <pc:spChg chg="add mod">
          <ac:chgData name="Jialiang Zhang" userId="b483eb8f-d75d-415e-ad98-09162b013d0f" providerId="ADAL" clId="{4B2D429F-D615-4EA6-8B7D-6A1B3B13E557}" dt="2018-02-19T19:52:42.716" v="7263" actId="1076"/>
          <ac:spMkLst>
            <pc:docMk/>
            <pc:sldMk cId="2598168071" sldId="300"/>
            <ac:spMk id="6" creationId="{B838FBC3-31F6-439B-8EDE-3A6F93CC64C8}"/>
          </ac:spMkLst>
        </pc:spChg>
        <pc:spChg chg="add mod">
          <ac:chgData name="Jialiang Zhang" userId="b483eb8f-d75d-415e-ad98-09162b013d0f" providerId="ADAL" clId="{4B2D429F-D615-4EA6-8B7D-6A1B3B13E557}" dt="2018-02-19T19:52:42.716" v="7263" actId="1076"/>
          <ac:spMkLst>
            <pc:docMk/>
            <pc:sldMk cId="2598168071" sldId="300"/>
            <ac:spMk id="7" creationId="{9C5D76A6-7388-44B1-97F6-6DD2564FD605}"/>
          </ac:spMkLst>
        </pc:spChg>
        <pc:spChg chg="add mod">
          <ac:chgData name="Jialiang Zhang" userId="b483eb8f-d75d-415e-ad98-09162b013d0f" providerId="ADAL" clId="{4B2D429F-D615-4EA6-8B7D-6A1B3B13E557}" dt="2018-02-19T19:52:42.716" v="7263" actId="1076"/>
          <ac:spMkLst>
            <pc:docMk/>
            <pc:sldMk cId="2598168071" sldId="300"/>
            <ac:spMk id="8" creationId="{E37D27BD-AAF0-4B5A-B8F7-997CD7826EAB}"/>
          </ac:spMkLst>
        </pc:spChg>
        <pc:spChg chg="add mod">
          <ac:chgData name="Jialiang Zhang" userId="b483eb8f-d75d-415e-ad98-09162b013d0f" providerId="ADAL" clId="{4B2D429F-D615-4EA6-8B7D-6A1B3B13E557}" dt="2018-02-19T19:46:03.768" v="7179" actId="1076"/>
          <ac:spMkLst>
            <pc:docMk/>
            <pc:sldMk cId="2598168071" sldId="300"/>
            <ac:spMk id="13" creationId="{262F726D-65E5-47BA-B091-3307DBEC2EC4}"/>
          </ac:spMkLst>
        </pc:spChg>
        <pc:spChg chg="add mod">
          <ac:chgData name="Jialiang Zhang" userId="b483eb8f-d75d-415e-ad98-09162b013d0f" providerId="ADAL" clId="{4B2D429F-D615-4EA6-8B7D-6A1B3B13E557}" dt="2018-02-19T19:46:52.933" v="7209" actId="20577"/>
          <ac:spMkLst>
            <pc:docMk/>
            <pc:sldMk cId="2598168071" sldId="300"/>
            <ac:spMk id="14" creationId="{20E2476A-C303-4F9A-B734-7510C140E71E}"/>
          </ac:spMkLst>
        </pc:spChg>
        <pc:spChg chg="add del mod">
          <ac:chgData name="Jialiang Zhang" userId="b483eb8f-d75d-415e-ad98-09162b013d0f" providerId="ADAL" clId="{4B2D429F-D615-4EA6-8B7D-6A1B3B13E557}" dt="2018-02-19T19:42:28.030" v="7072" actId="478"/>
          <ac:spMkLst>
            <pc:docMk/>
            <pc:sldMk cId="2598168071" sldId="300"/>
            <ac:spMk id="15" creationId="{BF1C5A04-4496-4942-A7A0-0B2CFA35D1F7}"/>
          </ac:spMkLst>
        </pc:spChg>
        <pc:spChg chg="add mod">
          <ac:chgData name="Jialiang Zhang" userId="b483eb8f-d75d-415e-ad98-09162b013d0f" providerId="ADAL" clId="{4B2D429F-D615-4EA6-8B7D-6A1B3B13E557}" dt="2018-02-20T20:01:49.546" v="13169" actId="20577"/>
          <ac:spMkLst>
            <pc:docMk/>
            <pc:sldMk cId="2598168071" sldId="300"/>
            <ac:spMk id="16" creationId="{2DCEC51B-D458-4621-87C0-DA335643F338}"/>
          </ac:spMkLst>
        </pc:spChg>
        <pc:spChg chg="add mod">
          <ac:chgData name="Jialiang Zhang" userId="b483eb8f-d75d-415e-ad98-09162b013d0f" providerId="ADAL" clId="{4B2D429F-D615-4EA6-8B7D-6A1B3B13E557}" dt="2018-02-20T20:01:54.138" v="13171" actId="20577"/>
          <ac:spMkLst>
            <pc:docMk/>
            <pc:sldMk cId="2598168071" sldId="300"/>
            <ac:spMk id="17" creationId="{8A873C02-5E44-4560-8336-4178174DFDB4}"/>
          </ac:spMkLst>
        </pc:spChg>
        <pc:spChg chg="add mod">
          <ac:chgData name="Jialiang Zhang" userId="b483eb8f-d75d-415e-ad98-09162b013d0f" providerId="ADAL" clId="{4B2D429F-D615-4EA6-8B7D-6A1B3B13E557}" dt="2018-02-19T19:48:45.981" v="7249" actId="20577"/>
          <ac:spMkLst>
            <pc:docMk/>
            <pc:sldMk cId="2598168071" sldId="300"/>
            <ac:spMk id="18" creationId="{1075D9D4-CF5A-4513-B72D-79E39E228AB6}"/>
          </ac:spMkLst>
        </pc:spChg>
        <pc:spChg chg="add mod">
          <ac:chgData name="Jialiang Zhang" userId="b483eb8f-d75d-415e-ad98-09162b013d0f" providerId="ADAL" clId="{4B2D429F-D615-4EA6-8B7D-6A1B3B13E557}" dt="2018-02-19T19:48:49.845" v="7251" actId="20577"/>
          <ac:spMkLst>
            <pc:docMk/>
            <pc:sldMk cId="2598168071" sldId="300"/>
            <ac:spMk id="19" creationId="{FFF51995-7639-439A-9817-840B4CB76370}"/>
          </ac:spMkLst>
        </pc:spChg>
        <pc:spChg chg="add mod">
          <ac:chgData name="Jialiang Zhang" userId="b483eb8f-d75d-415e-ad98-09162b013d0f" providerId="ADAL" clId="{4B2D429F-D615-4EA6-8B7D-6A1B3B13E557}" dt="2018-02-19T19:48:52.301" v="7253" actId="20577"/>
          <ac:spMkLst>
            <pc:docMk/>
            <pc:sldMk cId="2598168071" sldId="300"/>
            <ac:spMk id="20" creationId="{15A100C9-EA37-4C72-AD0D-0F79D4888D86}"/>
          </ac:spMkLst>
        </pc:spChg>
        <pc:spChg chg="add mod">
          <ac:chgData name="Jialiang Zhang" userId="b483eb8f-d75d-415e-ad98-09162b013d0f" providerId="ADAL" clId="{4B2D429F-D615-4EA6-8B7D-6A1B3B13E557}" dt="2018-02-19T19:48:59.286" v="7255" actId="20577"/>
          <ac:spMkLst>
            <pc:docMk/>
            <pc:sldMk cId="2598168071" sldId="300"/>
            <ac:spMk id="21" creationId="{FE3A26F2-3E67-4C42-A2ED-7F57CF98F757}"/>
          </ac:spMkLst>
        </pc:spChg>
        <pc:spChg chg="add mod">
          <ac:chgData name="Jialiang Zhang" userId="b483eb8f-d75d-415e-ad98-09162b013d0f" providerId="ADAL" clId="{4B2D429F-D615-4EA6-8B7D-6A1B3B13E557}" dt="2018-02-19T19:49:01.517" v="7257" actId="20577"/>
          <ac:spMkLst>
            <pc:docMk/>
            <pc:sldMk cId="2598168071" sldId="300"/>
            <ac:spMk id="22" creationId="{14860DDC-EBBF-4C93-AAF7-47565F77780D}"/>
          </ac:spMkLst>
        </pc:spChg>
        <pc:spChg chg="add mod">
          <ac:chgData name="Jialiang Zhang" userId="b483eb8f-d75d-415e-ad98-09162b013d0f" providerId="ADAL" clId="{4B2D429F-D615-4EA6-8B7D-6A1B3B13E557}" dt="2018-02-19T19:46:03.768" v="7179" actId="1076"/>
          <ac:spMkLst>
            <pc:docMk/>
            <pc:sldMk cId="2598168071" sldId="300"/>
            <ac:spMk id="23" creationId="{5D688B65-C4DD-4FBD-AF78-BB773983E08D}"/>
          </ac:spMkLst>
        </pc:spChg>
        <pc:spChg chg="add mod">
          <ac:chgData name="Jialiang Zhang" userId="b483eb8f-d75d-415e-ad98-09162b013d0f" providerId="ADAL" clId="{4B2D429F-D615-4EA6-8B7D-6A1B3B13E557}" dt="2018-02-19T19:47:20.206" v="7219" actId="20577"/>
          <ac:spMkLst>
            <pc:docMk/>
            <pc:sldMk cId="2598168071" sldId="300"/>
            <ac:spMk id="24" creationId="{9FAC5E22-2AB3-431F-A12B-5DB9F835DE7D}"/>
          </ac:spMkLst>
        </pc:spChg>
        <pc:spChg chg="add mod">
          <ac:chgData name="Jialiang Zhang" userId="b483eb8f-d75d-415e-ad98-09162b013d0f" providerId="ADAL" clId="{4B2D429F-D615-4EA6-8B7D-6A1B3B13E557}" dt="2018-02-19T19:46:03.768" v="7179" actId="1076"/>
          <ac:spMkLst>
            <pc:docMk/>
            <pc:sldMk cId="2598168071" sldId="300"/>
            <ac:spMk id="25" creationId="{17227855-3E21-48E9-8F20-1787142646BD}"/>
          </ac:spMkLst>
        </pc:spChg>
        <pc:spChg chg="add mod">
          <ac:chgData name="Jialiang Zhang" userId="b483eb8f-d75d-415e-ad98-09162b013d0f" providerId="ADAL" clId="{4B2D429F-D615-4EA6-8B7D-6A1B3B13E557}" dt="2018-02-19T19:46:03.768" v="7179" actId="1076"/>
          <ac:spMkLst>
            <pc:docMk/>
            <pc:sldMk cId="2598168071" sldId="300"/>
            <ac:spMk id="26" creationId="{7987CAE3-96A7-4F0F-8D85-A95E3E7A81BD}"/>
          </ac:spMkLst>
        </pc:spChg>
        <pc:spChg chg="add mod">
          <ac:chgData name="Jialiang Zhang" userId="b483eb8f-d75d-415e-ad98-09162b013d0f" providerId="ADAL" clId="{4B2D429F-D615-4EA6-8B7D-6A1B3B13E557}" dt="2018-02-19T19:46:03.768" v="7179" actId="1076"/>
          <ac:spMkLst>
            <pc:docMk/>
            <pc:sldMk cId="2598168071" sldId="300"/>
            <ac:spMk id="27" creationId="{4547B5BB-0CD2-450B-9474-A6ABF573D51B}"/>
          </ac:spMkLst>
        </pc:spChg>
        <pc:spChg chg="add mod">
          <ac:chgData name="Jialiang Zhang" userId="b483eb8f-d75d-415e-ad98-09162b013d0f" providerId="ADAL" clId="{4B2D429F-D615-4EA6-8B7D-6A1B3B13E557}" dt="2018-02-19T19:46:03.768" v="7179" actId="1076"/>
          <ac:spMkLst>
            <pc:docMk/>
            <pc:sldMk cId="2598168071" sldId="300"/>
            <ac:spMk id="28" creationId="{A8D4F542-A93F-4E5F-9B66-687679F84E29}"/>
          </ac:spMkLst>
        </pc:spChg>
        <pc:spChg chg="add mod">
          <ac:chgData name="Jialiang Zhang" userId="b483eb8f-d75d-415e-ad98-09162b013d0f" providerId="ADAL" clId="{4B2D429F-D615-4EA6-8B7D-6A1B3B13E557}" dt="2018-02-19T19:46:03.768" v="7179" actId="1076"/>
          <ac:spMkLst>
            <pc:docMk/>
            <pc:sldMk cId="2598168071" sldId="300"/>
            <ac:spMk id="29" creationId="{CA93CF55-FC8C-4965-A72C-53E99BB28847}"/>
          </ac:spMkLst>
        </pc:spChg>
        <pc:spChg chg="add mod">
          <ac:chgData name="Jialiang Zhang" userId="b483eb8f-d75d-415e-ad98-09162b013d0f" providerId="ADAL" clId="{4B2D429F-D615-4EA6-8B7D-6A1B3B13E557}" dt="2018-02-19T19:46:25.415" v="7201" actId="1076"/>
          <ac:spMkLst>
            <pc:docMk/>
            <pc:sldMk cId="2598168071" sldId="300"/>
            <ac:spMk id="30" creationId="{3476DCD2-1FD5-402D-92CE-820285B729DC}"/>
          </ac:spMkLst>
        </pc:spChg>
        <pc:spChg chg="add mod">
          <ac:chgData name="Jialiang Zhang" userId="b483eb8f-d75d-415e-ad98-09162b013d0f" providerId="ADAL" clId="{4B2D429F-D615-4EA6-8B7D-6A1B3B13E557}" dt="2018-02-20T15:32:25.884" v="10261"/>
          <ac:spMkLst>
            <pc:docMk/>
            <pc:sldMk cId="2598168071" sldId="300"/>
            <ac:spMk id="31" creationId="{01D5012C-6702-459A-87AB-CF69BAFBFD26}"/>
          </ac:spMkLst>
        </pc:spChg>
        <pc:spChg chg="add mod">
          <ac:chgData name="Jialiang Zhang" userId="b483eb8f-d75d-415e-ad98-09162b013d0f" providerId="ADAL" clId="{4B2D429F-D615-4EA6-8B7D-6A1B3B13E557}" dt="2018-02-20T15:32:37.306" v="10264" actId="20577"/>
          <ac:spMkLst>
            <pc:docMk/>
            <pc:sldMk cId="2598168071" sldId="300"/>
            <ac:spMk id="32" creationId="{27450724-6050-4D9C-976F-B857B68A4EA6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47" creationId="{8797CAB0-58AB-4CDB-B4EF-66146EE89EDA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48" creationId="{717C2D63-A671-435D-B4D1-A1B4B2B7CECD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49" creationId="{83062923-77D3-4516-BF59-0A4886193B1B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0" creationId="{AB5C7E89-F6C1-44BB-A6C6-ECF700656D79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1" creationId="{86EF340E-9657-425D-8167-6C48C42964E8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2" creationId="{272EDC0E-9C3D-4D11-9502-015F42D17A95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3" creationId="{5353B89E-7BCB-4ED9-B465-CF1EC6DDB681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4" creationId="{844DFF01-C9A0-4353-A6AC-A4F55B5E5725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5" creationId="{7F9A3A1D-5B73-4A01-9B07-8C3323206159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6" creationId="{349CFCEB-EB65-4D74-8635-02C4E540B732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7" creationId="{B10A85A4-7DC2-42F7-8EBB-DCAEC726C350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8" creationId="{A40DFF19-B7B8-4A01-9D28-5A3956C9E6FA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59" creationId="{85875054-82D2-4A19-9F4D-1E4252BB3BA0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60" creationId="{31808502-B47E-4D96-AB5A-32F16920A680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61" creationId="{0DC117D3-F1AB-443C-B74F-7E3A73385893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62" creationId="{F6003CAB-3E58-47F7-A264-50AB5C2ACE5F}"/>
          </ac:spMkLst>
        </pc:spChg>
        <pc:spChg chg="add mod">
          <ac:chgData name="Jialiang Zhang" userId="b483eb8f-d75d-415e-ad98-09162b013d0f" providerId="ADAL" clId="{4B2D429F-D615-4EA6-8B7D-6A1B3B13E557}" dt="2018-02-19T19:48:13.681" v="7238" actId="1076"/>
          <ac:spMkLst>
            <pc:docMk/>
            <pc:sldMk cId="2598168071" sldId="300"/>
            <ac:spMk id="63" creationId="{2938DAE2-B8F2-44A0-9A0D-6601951BDBDC}"/>
          </ac:spMkLst>
        </pc:spChg>
        <pc:spChg chg="add mod">
          <ac:chgData name="Jialiang Zhang" userId="b483eb8f-d75d-415e-ad98-09162b013d0f" providerId="ADAL" clId="{4B2D429F-D615-4EA6-8B7D-6A1B3B13E557}" dt="2018-02-20T15:32:44.799" v="10267"/>
          <ac:spMkLst>
            <pc:docMk/>
            <pc:sldMk cId="2598168071" sldId="300"/>
            <ac:spMk id="64" creationId="{955A5F83-63B0-4C20-8261-9FCDAD6C0863}"/>
          </ac:spMkLst>
        </pc:spChg>
        <pc:spChg chg="add mod">
          <ac:chgData name="Jialiang Zhang" userId="b483eb8f-d75d-415e-ad98-09162b013d0f" providerId="ADAL" clId="{4B2D429F-D615-4EA6-8B7D-6A1B3B13E557}" dt="2018-02-20T15:32:48.414" v="10268"/>
          <ac:spMkLst>
            <pc:docMk/>
            <pc:sldMk cId="2598168071" sldId="300"/>
            <ac:spMk id="65" creationId="{4C0CAEB8-52E1-4F18-9457-A8F6C0EB3177}"/>
          </ac:spMkLst>
        </pc:spChg>
        <pc:spChg chg="add mod">
          <ac:chgData name="Jialiang Zhang" userId="b483eb8f-d75d-415e-ad98-09162b013d0f" providerId="ADAL" clId="{4B2D429F-D615-4EA6-8B7D-6A1B3B13E557}" dt="2018-02-19T19:48:43.608" v="7247" actId="1076"/>
          <ac:spMkLst>
            <pc:docMk/>
            <pc:sldMk cId="2598168071" sldId="300"/>
            <ac:spMk id="70" creationId="{FC5689B9-B800-499A-BDC5-FEB8B7BA9FD0}"/>
          </ac:spMkLst>
        </pc:spChg>
        <pc:spChg chg="add mod">
          <ac:chgData name="Jialiang Zhang" userId="b483eb8f-d75d-415e-ad98-09162b013d0f" providerId="ADAL" clId="{4B2D429F-D615-4EA6-8B7D-6A1B3B13E557}" dt="2018-02-20T15:30:47.920" v="10230" actId="20577"/>
          <ac:spMkLst>
            <pc:docMk/>
            <pc:sldMk cId="2598168071" sldId="300"/>
            <ac:spMk id="71" creationId="{C9203334-D550-4285-8DF0-81EA504012B9}"/>
          </ac:spMkLst>
        </pc:spChg>
        <pc:cxnChg chg="add mod">
          <ac:chgData name="Jialiang Zhang" userId="b483eb8f-d75d-415e-ad98-09162b013d0f" providerId="ADAL" clId="{4B2D429F-D615-4EA6-8B7D-6A1B3B13E557}" dt="2018-02-19T19:52:42.716" v="7263" actId="1076"/>
          <ac:cxnSpMkLst>
            <pc:docMk/>
            <pc:sldMk cId="2598168071" sldId="300"/>
            <ac:cxnSpMk id="9" creationId="{B5ABFEF8-7EB3-4E22-8CBC-197954D8CA8E}"/>
          </ac:cxnSpMkLst>
        </pc:cxnChg>
        <pc:cxnChg chg="add mod">
          <ac:chgData name="Jialiang Zhang" userId="b483eb8f-d75d-415e-ad98-09162b013d0f" providerId="ADAL" clId="{4B2D429F-D615-4EA6-8B7D-6A1B3B13E557}" dt="2018-02-19T19:52:42.716" v="7263" actId="1076"/>
          <ac:cxnSpMkLst>
            <pc:docMk/>
            <pc:sldMk cId="2598168071" sldId="300"/>
            <ac:cxnSpMk id="10" creationId="{4795B5CD-A7FA-4A2A-9B8E-4BCF7DCB1EF2}"/>
          </ac:cxnSpMkLst>
        </pc:cxnChg>
        <pc:cxnChg chg="add mod">
          <ac:chgData name="Jialiang Zhang" userId="b483eb8f-d75d-415e-ad98-09162b013d0f" providerId="ADAL" clId="{4B2D429F-D615-4EA6-8B7D-6A1B3B13E557}" dt="2018-02-19T19:52:42.716" v="7263" actId="1076"/>
          <ac:cxnSpMkLst>
            <pc:docMk/>
            <pc:sldMk cId="2598168071" sldId="300"/>
            <ac:cxnSpMk id="11" creationId="{62BB668C-1DF8-4290-8409-91F497A9C005}"/>
          </ac:cxnSpMkLst>
        </pc:cxnChg>
        <pc:cxnChg chg="add mod">
          <ac:chgData name="Jialiang Zhang" userId="b483eb8f-d75d-415e-ad98-09162b013d0f" providerId="ADAL" clId="{4B2D429F-D615-4EA6-8B7D-6A1B3B13E557}" dt="2018-02-19T19:52:42.716" v="7263" actId="1076"/>
          <ac:cxnSpMkLst>
            <pc:docMk/>
            <pc:sldMk cId="2598168071" sldId="300"/>
            <ac:cxnSpMk id="12" creationId="{495B1521-7908-4D81-98D1-0B0774E1C988}"/>
          </ac:cxnSpMkLst>
        </pc:cxnChg>
        <pc:cxnChg chg="add mod">
          <ac:chgData name="Jialiang Zhang" userId="b483eb8f-d75d-415e-ad98-09162b013d0f" providerId="ADAL" clId="{4B2D429F-D615-4EA6-8B7D-6A1B3B13E557}" dt="2018-02-19T19:47:42.669" v="7224" actId="14100"/>
          <ac:cxnSpMkLst>
            <pc:docMk/>
            <pc:sldMk cId="2598168071" sldId="300"/>
            <ac:cxnSpMk id="33" creationId="{1E3BFFE3-6298-4C5D-A9E6-345750860463}"/>
          </ac:cxnSpMkLst>
        </pc:cxnChg>
        <pc:cxnChg chg="add mod">
          <ac:chgData name="Jialiang Zhang" userId="b483eb8f-d75d-415e-ad98-09162b013d0f" providerId="ADAL" clId="{4B2D429F-D615-4EA6-8B7D-6A1B3B13E557}" dt="2018-02-19T19:47:52.893" v="7231" actId="1076"/>
          <ac:cxnSpMkLst>
            <pc:docMk/>
            <pc:sldMk cId="2598168071" sldId="300"/>
            <ac:cxnSpMk id="36" creationId="{4845DFB2-0A62-45DE-BD44-B59DC6BC0FA3}"/>
          </ac:cxnSpMkLst>
        </pc:cxnChg>
        <pc:cxnChg chg="add mod">
          <ac:chgData name="Jialiang Zhang" userId="b483eb8f-d75d-415e-ad98-09162b013d0f" providerId="ADAL" clId="{4B2D429F-D615-4EA6-8B7D-6A1B3B13E557}" dt="2018-02-19T19:47:58.558" v="7233" actId="14100"/>
          <ac:cxnSpMkLst>
            <pc:docMk/>
            <pc:sldMk cId="2598168071" sldId="300"/>
            <ac:cxnSpMk id="39" creationId="{257F88E0-4A49-4B5B-8C10-C26522B2AFCD}"/>
          </ac:cxnSpMkLst>
        </pc:cxnChg>
        <pc:cxnChg chg="add mod">
          <ac:chgData name="Jialiang Zhang" userId="b483eb8f-d75d-415e-ad98-09162b013d0f" providerId="ADAL" clId="{4B2D429F-D615-4EA6-8B7D-6A1B3B13E557}" dt="2018-02-19T19:48:05.735" v="7236" actId="14100"/>
          <ac:cxnSpMkLst>
            <pc:docMk/>
            <pc:sldMk cId="2598168071" sldId="300"/>
            <ac:cxnSpMk id="44" creationId="{5985D0A1-5ECD-4E8A-8BEF-0A86F459683D}"/>
          </ac:cxnSpMkLst>
        </pc:cxnChg>
        <pc:cxnChg chg="add mod">
          <ac:chgData name="Jialiang Zhang" userId="b483eb8f-d75d-415e-ad98-09162b013d0f" providerId="ADAL" clId="{4B2D429F-D615-4EA6-8B7D-6A1B3B13E557}" dt="2018-02-19T19:48:13.681" v="7238" actId="1076"/>
          <ac:cxnSpMkLst>
            <pc:docMk/>
            <pc:sldMk cId="2598168071" sldId="300"/>
            <ac:cxnSpMk id="66" creationId="{2CC40414-B726-4AA2-8D38-4EF46FCD51E5}"/>
          </ac:cxnSpMkLst>
        </pc:cxnChg>
        <pc:cxnChg chg="add mod">
          <ac:chgData name="Jialiang Zhang" userId="b483eb8f-d75d-415e-ad98-09162b013d0f" providerId="ADAL" clId="{4B2D429F-D615-4EA6-8B7D-6A1B3B13E557}" dt="2018-02-19T19:48:13.681" v="7238" actId="1076"/>
          <ac:cxnSpMkLst>
            <pc:docMk/>
            <pc:sldMk cId="2598168071" sldId="300"/>
            <ac:cxnSpMk id="67" creationId="{C8C58801-5BF8-4151-B474-5F811007635F}"/>
          </ac:cxnSpMkLst>
        </pc:cxnChg>
        <pc:cxnChg chg="add mod">
          <ac:chgData name="Jialiang Zhang" userId="b483eb8f-d75d-415e-ad98-09162b013d0f" providerId="ADAL" clId="{4B2D429F-D615-4EA6-8B7D-6A1B3B13E557}" dt="2018-02-19T19:48:13.681" v="7238" actId="1076"/>
          <ac:cxnSpMkLst>
            <pc:docMk/>
            <pc:sldMk cId="2598168071" sldId="300"/>
            <ac:cxnSpMk id="68" creationId="{9AD56FCB-E232-41FC-9975-F1EC2405BA72}"/>
          </ac:cxnSpMkLst>
        </pc:cxnChg>
        <pc:cxnChg chg="add mod">
          <ac:chgData name="Jialiang Zhang" userId="b483eb8f-d75d-415e-ad98-09162b013d0f" providerId="ADAL" clId="{4B2D429F-D615-4EA6-8B7D-6A1B3B13E557}" dt="2018-02-19T19:48:13.681" v="7238" actId="1076"/>
          <ac:cxnSpMkLst>
            <pc:docMk/>
            <pc:sldMk cId="2598168071" sldId="300"/>
            <ac:cxnSpMk id="69" creationId="{539B512D-F60D-438C-B087-2700F2E720BC}"/>
          </ac:cxnSpMkLst>
        </pc:cxnChg>
      </pc:sldChg>
      <pc:sldChg chg="addSp delSp modSp add modTransition">
        <pc:chgData name="Jialiang Zhang" userId="b483eb8f-d75d-415e-ad98-09162b013d0f" providerId="ADAL" clId="{4B2D429F-D615-4EA6-8B7D-6A1B3B13E557}" dt="2018-02-20T15:28:40.577" v="10212" actId="20577"/>
        <pc:sldMkLst>
          <pc:docMk/>
          <pc:sldMk cId="1470537203" sldId="301"/>
        </pc:sldMkLst>
        <pc:spChg chg="mod">
          <ac:chgData name="Jialiang Zhang" userId="b483eb8f-d75d-415e-ad98-09162b013d0f" providerId="ADAL" clId="{4B2D429F-D615-4EA6-8B7D-6A1B3B13E557}" dt="2018-02-20T15:28:40.577" v="10212" actId="20577"/>
          <ac:spMkLst>
            <pc:docMk/>
            <pc:sldMk cId="1470537203" sldId="301"/>
            <ac:spMk id="2" creationId="{A693C9D2-9A71-45D2-A4C1-B19E7060500F}"/>
          </ac:spMkLst>
        </pc:spChg>
        <pc:spChg chg="del mod">
          <ac:chgData name="Jialiang Zhang" userId="b483eb8f-d75d-415e-ad98-09162b013d0f" providerId="ADAL" clId="{4B2D429F-D615-4EA6-8B7D-6A1B3B13E557}" dt="2018-02-19T19:31:48.734" v="6723" actId="478"/>
          <ac:spMkLst>
            <pc:docMk/>
            <pc:sldMk cId="1470537203" sldId="301"/>
            <ac:spMk id="7" creationId="{3CB47DEA-4FA4-4A05-BBF0-F7826796FDAC}"/>
          </ac:spMkLst>
        </pc:spChg>
        <pc:spChg chg="del">
          <ac:chgData name="Jialiang Zhang" userId="b483eb8f-d75d-415e-ad98-09162b013d0f" providerId="ADAL" clId="{4B2D429F-D615-4EA6-8B7D-6A1B3B13E557}" dt="2018-02-19T19:31:47.646" v="6722" actId="478"/>
          <ac:spMkLst>
            <pc:docMk/>
            <pc:sldMk cId="1470537203" sldId="301"/>
            <ac:spMk id="8" creationId="{1ED7E10F-B0FC-4A0D-A616-BBDE09F1865E}"/>
          </ac:spMkLst>
        </pc:spChg>
        <pc:spChg chg="del">
          <ac:chgData name="Jialiang Zhang" userId="b483eb8f-d75d-415e-ad98-09162b013d0f" providerId="ADAL" clId="{4B2D429F-D615-4EA6-8B7D-6A1B3B13E557}" dt="2018-02-19T19:31:50.350" v="6724" actId="478"/>
          <ac:spMkLst>
            <pc:docMk/>
            <pc:sldMk cId="1470537203" sldId="301"/>
            <ac:spMk id="9" creationId="{7623AE7F-DF1C-4187-B6D0-6B17519E0B8D}"/>
          </ac:spMkLst>
        </pc:spChg>
        <pc:spChg chg="add mod">
          <ac:chgData name="Jialiang Zhang" userId="b483eb8f-d75d-415e-ad98-09162b013d0f" providerId="ADAL" clId="{4B2D429F-D615-4EA6-8B7D-6A1B3B13E557}" dt="2018-02-19T19:35:27.342" v="6787" actId="20577"/>
          <ac:spMkLst>
            <pc:docMk/>
            <pc:sldMk cId="1470537203" sldId="301"/>
            <ac:spMk id="10" creationId="{33F61885-E13C-449D-9A93-F7297D09CC0B}"/>
          </ac:spMkLst>
        </pc:spChg>
        <pc:spChg chg="add mod">
          <ac:chgData name="Jialiang Zhang" userId="b483eb8f-d75d-415e-ad98-09162b013d0f" providerId="ADAL" clId="{4B2D429F-D615-4EA6-8B7D-6A1B3B13E557}" dt="2018-02-20T15:28:22.720" v="10201" actId="1076"/>
          <ac:spMkLst>
            <pc:docMk/>
            <pc:sldMk cId="1470537203" sldId="301"/>
            <ac:spMk id="11" creationId="{174EE468-9F71-4DBC-94FF-19F0712E478A}"/>
          </ac:spMkLst>
        </pc:spChg>
        <pc:spChg chg="add mod">
          <ac:chgData name="Jialiang Zhang" userId="b483eb8f-d75d-415e-ad98-09162b013d0f" providerId="ADAL" clId="{4B2D429F-D615-4EA6-8B7D-6A1B3B13E557}" dt="2018-02-19T19:33:22.001" v="6748" actId="1076"/>
          <ac:spMkLst>
            <pc:docMk/>
            <pc:sldMk cId="1470537203" sldId="301"/>
            <ac:spMk id="12" creationId="{C3DF26C5-0A82-480A-83C4-1B09DD8DF407}"/>
          </ac:spMkLst>
        </pc:spChg>
        <pc:spChg chg="add mod">
          <ac:chgData name="Jialiang Zhang" userId="b483eb8f-d75d-415e-ad98-09162b013d0f" providerId="ADAL" clId="{4B2D429F-D615-4EA6-8B7D-6A1B3B13E557}" dt="2018-02-19T19:35:24.598" v="6785" actId="20577"/>
          <ac:spMkLst>
            <pc:docMk/>
            <pc:sldMk cId="1470537203" sldId="301"/>
            <ac:spMk id="13" creationId="{83E3EF60-E46A-46DB-8923-CACDE44B4793}"/>
          </ac:spMkLst>
        </pc:spChg>
        <pc:spChg chg="add mod">
          <ac:chgData name="Jialiang Zhang" userId="b483eb8f-d75d-415e-ad98-09162b013d0f" providerId="ADAL" clId="{4B2D429F-D615-4EA6-8B7D-6A1B3B13E557}" dt="2018-02-19T19:34:13.937" v="6754" actId="1076"/>
          <ac:spMkLst>
            <pc:docMk/>
            <pc:sldMk cId="1470537203" sldId="301"/>
            <ac:spMk id="37" creationId="{72CCFF30-9066-4611-9563-2C477815C6E9}"/>
          </ac:spMkLst>
        </pc:spChg>
        <pc:spChg chg="add mod">
          <ac:chgData name="Jialiang Zhang" userId="b483eb8f-d75d-415e-ad98-09162b013d0f" providerId="ADAL" clId="{4B2D429F-D615-4EA6-8B7D-6A1B3B13E557}" dt="2018-02-19T19:34:19.806" v="6758" actId="20577"/>
          <ac:spMkLst>
            <pc:docMk/>
            <pc:sldMk cId="1470537203" sldId="301"/>
            <ac:spMk id="38" creationId="{19D73275-C941-4751-9B6E-D8033595E4E5}"/>
          </ac:spMkLst>
        </pc:spChg>
        <pc:spChg chg="add mod">
          <ac:chgData name="Jialiang Zhang" userId="b483eb8f-d75d-415e-ad98-09162b013d0f" providerId="ADAL" clId="{4B2D429F-D615-4EA6-8B7D-6A1B3B13E557}" dt="2018-02-20T15:28:19.810" v="10199" actId="1076"/>
          <ac:spMkLst>
            <pc:docMk/>
            <pc:sldMk cId="1470537203" sldId="301"/>
            <ac:spMk id="39" creationId="{252EF60D-3B6C-42C0-898C-EB1BF2FC74DA}"/>
          </ac:spMkLst>
        </pc:spChg>
        <pc:spChg chg="add mod">
          <ac:chgData name="Jialiang Zhang" userId="b483eb8f-d75d-415e-ad98-09162b013d0f" providerId="ADAL" clId="{4B2D429F-D615-4EA6-8B7D-6A1B3B13E557}" dt="2018-02-19T19:34:41.950" v="6767" actId="1076"/>
          <ac:spMkLst>
            <pc:docMk/>
            <pc:sldMk cId="1470537203" sldId="301"/>
            <ac:spMk id="40" creationId="{674097C3-723A-4BC0-B360-A53E96887A5A}"/>
          </ac:spMkLst>
        </pc:spChg>
        <pc:spChg chg="add mod">
          <ac:chgData name="Jialiang Zhang" userId="b483eb8f-d75d-415e-ad98-09162b013d0f" providerId="ADAL" clId="{4B2D429F-D615-4EA6-8B7D-6A1B3B13E557}" dt="2018-02-19T19:34:56.263" v="6769" actId="1076"/>
          <ac:spMkLst>
            <pc:docMk/>
            <pc:sldMk cId="1470537203" sldId="301"/>
            <ac:spMk id="41" creationId="{6F2C9DBB-46AA-449B-8EE8-56D382F906B3}"/>
          </ac:spMkLst>
        </pc:spChg>
        <pc:spChg chg="add mod">
          <ac:chgData name="Jialiang Zhang" userId="b483eb8f-d75d-415e-ad98-09162b013d0f" providerId="ADAL" clId="{4B2D429F-D615-4EA6-8B7D-6A1B3B13E557}" dt="2018-02-19T19:35:02.749" v="6777" actId="1076"/>
          <ac:spMkLst>
            <pc:docMk/>
            <pc:sldMk cId="1470537203" sldId="301"/>
            <ac:spMk id="42" creationId="{6673566C-F574-4A97-93E9-3C1894FBAC8B}"/>
          </ac:spMkLst>
        </pc:spChg>
        <pc:spChg chg="add del mod">
          <ac:chgData name="Jialiang Zhang" userId="b483eb8f-d75d-415e-ad98-09162b013d0f" providerId="ADAL" clId="{4B2D429F-D615-4EA6-8B7D-6A1B3B13E557}" dt="2018-02-19T19:35:45.406" v="6792"/>
          <ac:spMkLst>
            <pc:docMk/>
            <pc:sldMk cId="1470537203" sldId="301"/>
            <ac:spMk id="43" creationId="{343F6EBF-A70C-4F4D-AEF1-1B4985F296BA}"/>
          </ac:spMkLst>
        </pc:spChg>
        <pc:spChg chg="add del mod">
          <ac:chgData name="Jialiang Zhang" userId="b483eb8f-d75d-415e-ad98-09162b013d0f" providerId="ADAL" clId="{4B2D429F-D615-4EA6-8B7D-6A1B3B13E557}" dt="2018-02-19T19:35:45.406" v="6792"/>
          <ac:spMkLst>
            <pc:docMk/>
            <pc:sldMk cId="1470537203" sldId="301"/>
            <ac:spMk id="44" creationId="{0C47C5AF-8D34-4BF3-BB0E-1E83AF4F2225}"/>
          </ac:spMkLst>
        </pc:spChg>
        <pc:spChg chg="add del mod">
          <ac:chgData name="Jialiang Zhang" userId="b483eb8f-d75d-415e-ad98-09162b013d0f" providerId="ADAL" clId="{4B2D429F-D615-4EA6-8B7D-6A1B3B13E557}" dt="2018-02-19T19:35:45.406" v="6792"/>
          <ac:spMkLst>
            <pc:docMk/>
            <pc:sldMk cId="1470537203" sldId="301"/>
            <ac:spMk id="45" creationId="{94E47CD1-BBCD-4AAC-A992-796A4441F787}"/>
          </ac:spMkLst>
        </pc:spChg>
        <pc:spChg chg="add del mod">
          <ac:chgData name="Jialiang Zhang" userId="b483eb8f-d75d-415e-ad98-09162b013d0f" providerId="ADAL" clId="{4B2D429F-D615-4EA6-8B7D-6A1B3B13E557}" dt="2018-02-19T19:35:45.406" v="6792"/>
          <ac:spMkLst>
            <pc:docMk/>
            <pc:sldMk cId="1470537203" sldId="301"/>
            <ac:spMk id="46" creationId="{3549FD0D-F412-4DAE-B3EA-0D8618A4EB5C}"/>
          </ac:spMkLst>
        </pc:spChg>
        <pc:spChg chg="add del mod">
          <ac:chgData name="Jialiang Zhang" userId="b483eb8f-d75d-415e-ad98-09162b013d0f" providerId="ADAL" clId="{4B2D429F-D615-4EA6-8B7D-6A1B3B13E557}" dt="2018-02-19T19:35:45.406" v="6792"/>
          <ac:spMkLst>
            <pc:docMk/>
            <pc:sldMk cId="1470537203" sldId="301"/>
            <ac:spMk id="51" creationId="{2CF9D629-3F4A-4FD5-B247-23A68E487F19}"/>
          </ac:spMkLst>
        </pc:spChg>
        <pc:spChg chg="add mod">
          <ac:chgData name="Jialiang Zhang" userId="b483eb8f-d75d-415e-ad98-09162b013d0f" providerId="ADAL" clId="{4B2D429F-D615-4EA6-8B7D-6A1B3B13E557}" dt="2018-02-19T19:36:11.598" v="6805" actId="20577"/>
          <ac:spMkLst>
            <pc:docMk/>
            <pc:sldMk cId="1470537203" sldId="301"/>
            <ac:spMk id="52" creationId="{EF211688-448A-40FF-B135-697F16010F39}"/>
          </ac:spMkLst>
        </pc:spChg>
        <pc:spChg chg="add mod">
          <ac:chgData name="Jialiang Zhang" userId="b483eb8f-d75d-415e-ad98-09162b013d0f" providerId="ADAL" clId="{4B2D429F-D615-4EA6-8B7D-6A1B3B13E557}" dt="2018-02-19T19:36:16.766" v="6811" actId="20577"/>
          <ac:spMkLst>
            <pc:docMk/>
            <pc:sldMk cId="1470537203" sldId="301"/>
            <ac:spMk id="53" creationId="{D9EAC50F-1D25-4614-BBD5-D8D60F0629DE}"/>
          </ac:spMkLst>
        </pc:spChg>
        <pc:spChg chg="add mod">
          <ac:chgData name="Jialiang Zhang" userId="b483eb8f-d75d-415e-ad98-09162b013d0f" providerId="ADAL" clId="{4B2D429F-D615-4EA6-8B7D-6A1B3B13E557}" dt="2018-02-19T19:36:19.182" v="6813" actId="20577"/>
          <ac:spMkLst>
            <pc:docMk/>
            <pc:sldMk cId="1470537203" sldId="301"/>
            <ac:spMk id="54" creationId="{417814A4-A2B4-493D-9FB1-0E73FA98CD3F}"/>
          </ac:spMkLst>
        </pc:spChg>
        <pc:spChg chg="add mod">
          <ac:chgData name="Jialiang Zhang" userId="b483eb8f-d75d-415e-ad98-09162b013d0f" providerId="ADAL" clId="{4B2D429F-D615-4EA6-8B7D-6A1B3B13E557}" dt="2018-02-19T19:36:06.766" v="6801" actId="20577"/>
          <ac:spMkLst>
            <pc:docMk/>
            <pc:sldMk cId="1470537203" sldId="301"/>
            <ac:spMk id="55" creationId="{40531FF2-5E5E-4A5F-BC95-A48D2D142659}"/>
          </ac:spMkLst>
        </pc:spChg>
        <pc:spChg chg="add del mod">
          <ac:chgData name="Jialiang Zhang" userId="b483eb8f-d75d-415e-ad98-09162b013d0f" providerId="ADAL" clId="{4B2D429F-D615-4EA6-8B7D-6A1B3B13E557}" dt="2018-02-19T19:35:58.575" v="6797" actId="478"/>
          <ac:spMkLst>
            <pc:docMk/>
            <pc:sldMk cId="1470537203" sldId="301"/>
            <ac:spMk id="60" creationId="{406EB566-9A03-457E-9D3C-689AFA39A396}"/>
          </ac:spMkLst>
        </pc:spChg>
        <pc:spChg chg="add del mod">
          <ac:chgData name="Jialiang Zhang" userId="b483eb8f-d75d-415e-ad98-09162b013d0f" providerId="ADAL" clId="{4B2D429F-D615-4EA6-8B7D-6A1B3B13E557}" dt="2018-02-19T19:36:00.606" v="6798" actId="478"/>
          <ac:spMkLst>
            <pc:docMk/>
            <pc:sldMk cId="1470537203" sldId="301"/>
            <ac:spMk id="61" creationId="{F9E736A0-2D5E-4E35-88C7-15638DBA7EFC}"/>
          </ac:spMkLst>
        </pc:spChg>
        <pc:spChg chg="add del">
          <ac:chgData name="Jialiang Zhang" userId="b483eb8f-d75d-415e-ad98-09162b013d0f" providerId="ADAL" clId="{4B2D429F-D615-4EA6-8B7D-6A1B3B13E557}" dt="2018-02-19T19:35:57.038" v="6796"/>
          <ac:spMkLst>
            <pc:docMk/>
            <pc:sldMk cId="1470537203" sldId="301"/>
            <ac:spMk id="62" creationId="{FF04FD0F-2814-42A9-B94D-F0D5F58527CC}"/>
          </ac:spMkLst>
        </pc:spChg>
        <pc:spChg chg="add del mod">
          <ac:chgData name="Jialiang Zhang" userId="b483eb8f-d75d-415e-ad98-09162b013d0f" providerId="ADAL" clId="{4B2D429F-D615-4EA6-8B7D-6A1B3B13E557}" dt="2018-02-19T19:37:14.981" v="6826" actId="478"/>
          <ac:spMkLst>
            <pc:docMk/>
            <pc:sldMk cId="1470537203" sldId="301"/>
            <ac:spMk id="63" creationId="{BE07EDBC-40FE-403D-850D-E0174D7FD204}"/>
          </ac:spMkLst>
        </pc:spChg>
        <pc:spChg chg="add del mod">
          <ac:chgData name="Jialiang Zhang" userId="b483eb8f-d75d-415e-ad98-09162b013d0f" providerId="ADAL" clId="{4B2D429F-D615-4EA6-8B7D-6A1B3B13E557}" dt="2018-02-19T19:38:57.942" v="6863" actId="478"/>
          <ac:spMkLst>
            <pc:docMk/>
            <pc:sldMk cId="1470537203" sldId="301"/>
            <ac:spMk id="64" creationId="{35DDB9E4-267D-41D2-807D-8A4291ED16D4}"/>
          </ac:spMkLst>
        </pc:spChg>
        <pc:spChg chg="add del mod">
          <ac:chgData name="Jialiang Zhang" userId="b483eb8f-d75d-415e-ad98-09162b013d0f" providerId="ADAL" clId="{4B2D429F-D615-4EA6-8B7D-6A1B3B13E557}" dt="2018-02-19T19:38:57.942" v="6863" actId="478"/>
          <ac:spMkLst>
            <pc:docMk/>
            <pc:sldMk cId="1470537203" sldId="301"/>
            <ac:spMk id="65" creationId="{DD094601-0F91-41B5-816F-347375034C63}"/>
          </ac:spMkLst>
        </pc:spChg>
        <pc:spChg chg="add del mod">
          <ac:chgData name="Jialiang Zhang" userId="b483eb8f-d75d-415e-ad98-09162b013d0f" providerId="ADAL" clId="{4B2D429F-D615-4EA6-8B7D-6A1B3B13E557}" dt="2018-02-19T19:38:57.942" v="6863" actId="478"/>
          <ac:spMkLst>
            <pc:docMk/>
            <pc:sldMk cId="1470537203" sldId="301"/>
            <ac:spMk id="66" creationId="{FD228A31-0AFC-479B-B044-D7899BB9274F}"/>
          </ac:spMkLst>
        </pc:spChg>
        <pc:spChg chg="add del mod">
          <ac:chgData name="Jialiang Zhang" userId="b483eb8f-d75d-415e-ad98-09162b013d0f" providerId="ADAL" clId="{4B2D429F-D615-4EA6-8B7D-6A1B3B13E557}" dt="2018-02-19T19:38:57.942" v="6863" actId="478"/>
          <ac:spMkLst>
            <pc:docMk/>
            <pc:sldMk cId="1470537203" sldId="301"/>
            <ac:spMk id="67" creationId="{B3F943E5-2A0B-412B-9F4F-7831F961F1F6}"/>
          </ac:spMkLst>
        </pc:spChg>
        <pc:spChg chg="add mod">
          <ac:chgData name="Jialiang Zhang" userId="b483eb8f-d75d-415e-ad98-09162b013d0f" providerId="ADAL" clId="{4B2D429F-D615-4EA6-8B7D-6A1B3B13E557}" dt="2018-02-20T15:28:06.170" v="10195" actId="1076"/>
          <ac:spMkLst>
            <pc:docMk/>
            <pc:sldMk cId="1470537203" sldId="301"/>
            <ac:spMk id="68" creationId="{6DCC23DE-C11D-4943-9776-AB1A990C2C57}"/>
          </ac:spMkLst>
        </pc:spChg>
        <pc:spChg chg="add mod">
          <ac:chgData name="Jialiang Zhang" userId="b483eb8f-d75d-415e-ad98-09162b013d0f" providerId="ADAL" clId="{4B2D429F-D615-4EA6-8B7D-6A1B3B13E557}" dt="2018-02-20T15:28:12.824" v="10197" actId="1076"/>
          <ac:spMkLst>
            <pc:docMk/>
            <pc:sldMk cId="1470537203" sldId="301"/>
            <ac:spMk id="69" creationId="{A8762085-4DEF-4631-9778-60C6FA58CCF4}"/>
          </ac:spMkLst>
        </pc:spChg>
        <pc:spChg chg="add mod">
          <ac:chgData name="Jialiang Zhang" userId="b483eb8f-d75d-415e-ad98-09162b013d0f" providerId="ADAL" clId="{4B2D429F-D615-4EA6-8B7D-6A1B3B13E557}" dt="2018-02-20T15:28:26.102" v="10202" actId="1076"/>
          <ac:spMkLst>
            <pc:docMk/>
            <pc:sldMk cId="1470537203" sldId="301"/>
            <ac:spMk id="70" creationId="{E16EEB68-1D09-4DAC-80CF-68D545F00343}"/>
          </ac:spMkLst>
        </pc:spChg>
        <pc:spChg chg="add mod">
          <ac:chgData name="Jialiang Zhang" userId="b483eb8f-d75d-415e-ad98-09162b013d0f" providerId="ADAL" clId="{4B2D429F-D615-4EA6-8B7D-6A1B3B13E557}" dt="2018-02-20T15:28:34.520" v="10204" actId="1076"/>
          <ac:spMkLst>
            <pc:docMk/>
            <pc:sldMk cId="1470537203" sldId="301"/>
            <ac:spMk id="73" creationId="{42D13F64-0BB9-428E-A67A-EC147E8C60F2}"/>
          </ac:spMkLst>
        </pc:spChg>
        <pc:picChg chg="del">
          <ac:chgData name="Jialiang Zhang" userId="b483eb8f-d75d-415e-ad98-09162b013d0f" providerId="ADAL" clId="{4B2D429F-D615-4EA6-8B7D-6A1B3B13E557}" dt="2018-02-19T19:31:20.918" v="6719" actId="478"/>
          <ac:picMkLst>
            <pc:docMk/>
            <pc:sldMk cId="1470537203" sldId="301"/>
            <ac:picMk id="6" creationId="{A94B0064-5E0C-477E-8F69-5281ADAADF55}"/>
          </ac:picMkLst>
        </pc:picChg>
        <pc:cxnChg chg="add mod">
          <ac:chgData name="Jialiang Zhang" userId="b483eb8f-d75d-415e-ad98-09162b013d0f" providerId="ADAL" clId="{4B2D429F-D615-4EA6-8B7D-6A1B3B13E557}" dt="2018-02-19T19:35:27.342" v="6787" actId="20577"/>
          <ac:cxnSpMkLst>
            <pc:docMk/>
            <pc:sldMk cId="1470537203" sldId="301"/>
            <ac:cxnSpMk id="14" creationId="{42F25FF8-6637-4F26-8161-17486B17EB40}"/>
          </ac:cxnSpMkLst>
        </pc:cxnChg>
        <pc:cxnChg chg="add del mod">
          <ac:chgData name="Jialiang Zhang" userId="b483eb8f-d75d-415e-ad98-09162b013d0f" providerId="ADAL" clId="{4B2D429F-D615-4EA6-8B7D-6A1B3B13E557}" dt="2018-02-19T19:32:51.958" v="6736" actId="478"/>
          <ac:cxnSpMkLst>
            <pc:docMk/>
            <pc:sldMk cId="1470537203" sldId="301"/>
            <ac:cxnSpMk id="15" creationId="{FEB58B6D-D4D4-4093-83F6-92C6EF7E1E77}"/>
          </ac:cxnSpMkLst>
        </pc:cxnChg>
        <pc:cxnChg chg="add mod">
          <ac:chgData name="Jialiang Zhang" userId="b483eb8f-d75d-415e-ad98-09162b013d0f" providerId="ADAL" clId="{4B2D429F-D615-4EA6-8B7D-6A1B3B13E557}" dt="2018-02-19T19:35:24.598" v="6785" actId="20577"/>
          <ac:cxnSpMkLst>
            <pc:docMk/>
            <pc:sldMk cId="1470537203" sldId="301"/>
            <ac:cxnSpMk id="24" creationId="{22841F92-21CD-4831-B30C-E539FB955EB7}"/>
          </ac:cxnSpMkLst>
        </pc:cxnChg>
        <pc:cxnChg chg="add mod">
          <ac:chgData name="Jialiang Zhang" userId="b483eb8f-d75d-415e-ad98-09162b013d0f" providerId="ADAL" clId="{4B2D429F-D615-4EA6-8B7D-6A1B3B13E557}" dt="2018-02-20T15:28:22.720" v="10201" actId="1076"/>
          <ac:cxnSpMkLst>
            <pc:docMk/>
            <pc:sldMk cId="1470537203" sldId="301"/>
            <ac:cxnSpMk id="27" creationId="{E661DD44-B132-46AC-8593-03B9D907DEE0}"/>
          </ac:cxnSpMkLst>
        </pc:cxnChg>
        <pc:cxnChg chg="add mod">
          <ac:chgData name="Jialiang Zhang" userId="b483eb8f-d75d-415e-ad98-09162b013d0f" providerId="ADAL" clId="{4B2D429F-D615-4EA6-8B7D-6A1B3B13E557}" dt="2018-02-20T15:28:22.720" v="10201" actId="1076"/>
          <ac:cxnSpMkLst>
            <pc:docMk/>
            <pc:sldMk cId="1470537203" sldId="301"/>
            <ac:cxnSpMk id="28" creationId="{9D11144E-23C2-42D7-9268-5F7E79B9D270}"/>
          </ac:cxnSpMkLst>
        </pc:cxnChg>
        <pc:cxnChg chg="add del mod">
          <ac:chgData name="Jialiang Zhang" userId="b483eb8f-d75d-415e-ad98-09162b013d0f" providerId="ADAL" clId="{4B2D429F-D615-4EA6-8B7D-6A1B3B13E557}" dt="2018-02-19T19:35:45.406" v="6792"/>
          <ac:cxnSpMkLst>
            <pc:docMk/>
            <pc:sldMk cId="1470537203" sldId="301"/>
            <ac:cxnSpMk id="47" creationId="{78D54B97-55BC-4536-A3E8-4700D9FD0490}"/>
          </ac:cxnSpMkLst>
        </pc:cxnChg>
        <pc:cxnChg chg="add del mod">
          <ac:chgData name="Jialiang Zhang" userId="b483eb8f-d75d-415e-ad98-09162b013d0f" providerId="ADAL" clId="{4B2D429F-D615-4EA6-8B7D-6A1B3B13E557}" dt="2018-02-19T19:35:45.406" v="6792"/>
          <ac:cxnSpMkLst>
            <pc:docMk/>
            <pc:sldMk cId="1470537203" sldId="301"/>
            <ac:cxnSpMk id="48" creationId="{65C4C069-9B4C-4E82-8B03-7EED91E070AB}"/>
          </ac:cxnSpMkLst>
        </pc:cxnChg>
        <pc:cxnChg chg="add del mod">
          <ac:chgData name="Jialiang Zhang" userId="b483eb8f-d75d-415e-ad98-09162b013d0f" providerId="ADAL" clId="{4B2D429F-D615-4EA6-8B7D-6A1B3B13E557}" dt="2018-02-19T19:35:45.406" v="6792"/>
          <ac:cxnSpMkLst>
            <pc:docMk/>
            <pc:sldMk cId="1470537203" sldId="301"/>
            <ac:cxnSpMk id="49" creationId="{F0430E70-C8DD-49C4-B017-9D624CF769CC}"/>
          </ac:cxnSpMkLst>
        </pc:cxnChg>
        <pc:cxnChg chg="add del mod">
          <ac:chgData name="Jialiang Zhang" userId="b483eb8f-d75d-415e-ad98-09162b013d0f" providerId="ADAL" clId="{4B2D429F-D615-4EA6-8B7D-6A1B3B13E557}" dt="2018-02-19T19:35:45.406" v="6792"/>
          <ac:cxnSpMkLst>
            <pc:docMk/>
            <pc:sldMk cId="1470537203" sldId="301"/>
            <ac:cxnSpMk id="50" creationId="{48E4AB59-678A-4AAB-85E7-C109450017EF}"/>
          </ac:cxnSpMkLst>
        </pc:cxnChg>
        <pc:cxnChg chg="add mod">
          <ac:chgData name="Jialiang Zhang" userId="b483eb8f-d75d-415e-ad98-09162b013d0f" providerId="ADAL" clId="{4B2D429F-D615-4EA6-8B7D-6A1B3B13E557}" dt="2018-02-19T19:36:11.598" v="6805" actId="20577"/>
          <ac:cxnSpMkLst>
            <pc:docMk/>
            <pc:sldMk cId="1470537203" sldId="301"/>
            <ac:cxnSpMk id="56" creationId="{50B1211C-84D0-4088-A478-143F7B78CE1A}"/>
          </ac:cxnSpMkLst>
        </pc:cxnChg>
        <pc:cxnChg chg="add mod">
          <ac:chgData name="Jialiang Zhang" userId="b483eb8f-d75d-415e-ad98-09162b013d0f" providerId="ADAL" clId="{4B2D429F-D615-4EA6-8B7D-6A1B3B13E557}" dt="2018-02-19T19:36:19.182" v="6813" actId="20577"/>
          <ac:cxnSpMkLst>
            <pc:docMk/>
            <pc:sldMk cId="1470537203" sldId="301"/>
            <ac:cxnSpMk id="57" creationId="{88B97B24-AA64-4A90-BF27-78CC794BD55B}"/>
          </ac:cxnSpMkLst>
        </pc:cxnChg>
        <pc:cxnChg chg="add mod">
          <ac:chgData name="Jialiang Zhang" userId="b483eb8f-d75d-415e-ad98-09162b013d0f" providerId="ADAL" clId="{4B2D429F-D615-4EA6-8B7D-6A1B3B13E557}" dt="2018-02-19T19:36:19.182" v="6813" actId="20577"/>
          <ac:cxnSpMkLst>
            <pc:docMk/>
            <pc:sldMk cId="1470537203" sldId="301"/>
            <ac:cxnSpMk id="58" creationId="{65084608-FCA4-4753-A526-19BECD7D271A}"/>
          </ac:cxnSpMkLst>
        </pc:cxnChg>
        <pc:cxnChg chg="add mod">
          <ac:chgData name="Jialiang Zhang" userId="b483eb8f-d75d-415e-ad98-09162b013d0f" providerId="ADAL" clId="{4B2D429F-D615-4EA6-8B7D-6A1B3B13E557}" dt="2018-02-19T19:36:06.766" v="6801" actId="20577"/>
          <ac:cxnSpMkLst>
            <pc:docMk/>
            <pc:sldMk cId="1470537203" sldId="301"/>
            <ac:cxnSpMk id="59" creationId="{F8EE77D5-1181-45EC-8E60-46BCF91216C1}"/>
          </ac:cxnSpMkLst>
        </pc:cxnChg>
      </pc:sldChg>
      <pc:sldChg chg="addSp delSp modSp add modTransition">
        <pc:chgData name="Jialiang Zhang" userId="b483eb8f-d75d-415e-ad98-09162b013d0f" providerId="ADAL" clId="{4B2D429F-D615-4EA6-8B7D-6A1B3B13E557}" dt="2018-02-20T20:05:58.899" v="13276" actId="20577"/>
        <pc:sldMkLst>
          <pc:docMk/>
          <pc:sldMk cId="1044700813" sldId="302"/>
        </pc:sldMkLst>
        <pc:spChg chg="mod">
          <ac:chgData name="Jialiang Zhang" userId="b483eb8f-d75d-415e-ad98-09162b013d0f" providerId="ADAL" clId="{4B2D429F-D615-4EA6-8B7D-6A1B3B13E557}" dt="2018-02-20T20:05:58.899" v="13276" actId="20577"/>
          <ac:spMkLst>
            <pc:docMk/>
            <pc:sldMk cId="1044700813" sldId="302"/>
            <ac:spMk id="2" creationId="{BD15CF1C-E78A-47A2-9E47-F580E6258D8F}"/>
          </ac:spMkLst>
        </pc:spChg>
        <pc:spChg chg="mod">
          <ac:chgData name="Jialiang Zhang" userId="b483eb8f-d75d-415e-ad98-09162b013d0f" providerId="ADAL" clId="{4B2D429F-D615-4EA6-8B7D-6A1B3B13E557}" dt="2018-02-19T19:54:06.213" v="7316" actId="20577"/>
          <ac:spMkLst>
            <pc:docMk/>
            <pc:sldMk cId="1044700813" sldId="302"/>
            <ac:spMk id="4" creationId="{50747450-E58A-4C29-94DF-D598E0D6BF52}"/>
          </ac:spMkLst>
        </pc:spChg>
        <pc:spChg chg="add mod">
          <ac:chgData name="Jialiang Zhang" userId="b483eb8f-d75d-415e-ad98-09162b013d0f" providerId="ADAL" clId="{4B2D429F-D615-4EA6-8B7D-6A1B3B13E557}" dt="2018-02-20T20:05:18.450" v="13267" actId="1076"/>
          <ac:spMkLst>
            <pc:docMk/>
            <pc:sldMk cId="1044700813" sldId="302"/>
            <ac:spMk id="9" creationId="{994F7A1E-CCD3-46C8-ACB9-A779595F92C2}"/>
          </ac:spMkLst>
        </pc:spChg>
        <pc:spChg chg="add mod">
          <ac:chgData name="Jialiang Zhang" userId="b483eb8f-d75d-415e-ad98-09162b013d0f" providerId="ADAL" clId="{4B2D429F-D615-4EA6-8B7D-6A1B3B13E557}" dt="2018-02-20T20:05:28.213" v="13270" actId="1076"/>
          <ac:spMkLst>
            <pc:docMk/>
            <pc:sldMk cId="1044700813" sldId="302"/>
            <ac:spMk id="10" creationId="{2BA01A64-0430-441C-ABE1-DFF5863DE53A}"/>
          </ac:spMkLst>
        </pc:spChg>
        <pc:graphicFrameChg chg="add del mod">
          <ac:chgData name="Jialiang Zhang" userId="b483eb8f-d75d-415e-ad98-09162b013d0f" providerId="ADAL" clId="{4B2D429F-D615-4EA6-8B7D-6A1B3B13E557}" dt="2018-02-19T19:54:44.789" v="7321" actId="478"/>
          <ac:graphicFrameMkLst>
            <pc:docMk/>
            <pc:sldMk cId="1044700813" sldId="302"/>
            <ac:graphicFrameMk id="5" creationId="{0B08FE27-71BC-4648-9B52-E14B23FF7854}"/>
          </ac:graphicFrameMkLst>
        </pc:graphicFrameChg>
        <pc:picChg chg="add del">
          <ac:chgData name="Jialiang Zhang" userId="b483eb8f-d75d-415e-ad98-09162b013d0f" providerId="ADAL" clId="{4B2D429F-D615-4EA6-8B7D-6A1B3B13E557}" dt="2018-02-19T19:54:42.909" v="7320"/>
          <ac:picMkLst>
            <pc:docMk/>
            <pc:sldMk cId="1044700813" sldId="302"/>
            <ac:picMk id="6" creationId="{C2CC0FF8-466B-48AA-AAC3-2FDBB724F83C}"/>
          </ac:picMkLst>
        </pc:picChg>
        <pc:picChg chg="add mod">
          <ac:chgData name="Jialiang Zhang" userId="b483eb8f-d75d-415e-ad98-09162b013d0f" providerId="ADAL" clId="{4B2D429F-D615-4EA6-8B7D-6A1B3B13E557}" dt="2018-02-19T20:07:50.577" v="7747" actId="1076"/>
          <ac:picMkLst>
            <pc:docMk/>
            <pc:sldMk cId="1044700813" sldId="302"/>
            <ac:picMk id="7" creationId="{E30678F6-85B8-4B84-88E2-346A114428AF}"/>
          </ac:picMkLst>
        </pc:picChg>
        <pc:picChg chg="add del mod">
          <ac:chgData name="Jialiang Zhang" userId="b483eb8f-d75d-415e-ad98-09162b013d0f" providerId="ADAL" clId="{4B2D429F-D615-4EA6-8B7D-6A1B3B13E557}" dt="2018-02-20T20:05:19.206" v="13268" actId="478"/>
          <ac:picMkLst>
            <pc:docMk/>
            <pc:sldMk cId="1044700813" sldId="302"/>
            <ac:picMk id="8" creationId="{9D143C7F-F867-4012-87F5-6A9AA570AD9E}"/>
          </ac:picMkLst>
        </pc:picChg>
      </pc:sldChg>
      <pc:sldChg chg="add del">
        <pc:chgData name="Jialiang Zhang" userId="b483eb8f-d75d-415e-ad98-09162b013d0f" providerId="ADAL" clId="{4B2D429F-D615-4EA6-8B7D-6A1B3B13E557}" dt="2018-02-19T19:53:34.156" v="7265" actId="2696"/>
        <pc:sldMkLst>
          <pc:docMk/>
          <pc:sldMk cId="1239796255" sldId="303"/>
        </pc:sldMkLst>
      </pc:sldChg>
      <pc:sldChg chg="modSp add del modTransition">
        <pc:chgData name="Jialiang Zhang" userId="b483eb8f-d75d-415e-ad98-09162b013d0f" providerId="ADAL" clId="{4B2D429F-D615-4EA6-8B7D-6A1B3B13E557}" dt="2018-02-20T19:20:00.361" v="11648" actId="2696"/>
        <pc:sldMkLst>
          <pc:docMk/>
          <pc:sldMk cId="2236065397" sldId="303"/>
        </pc:sldMkLst>
        <pc:spChg chg="mod">
          <ac:chgData name="Jialiang Zhang" userId="b483eb8f-d75d-415e-ad98-09162b013d0f" providerId="ADAL" clId="{4B2D429F-D615-4EA6-8B7D-6A1B3B13E557}" dt="2018-02-19T19:53:51.535" v="7269"/>
          <ac:spMkLst>
            <pc:docMk/>
            <pc:sldMk cId="2236065397" sldId="303"/>
            <ac:spMk id="2" creationId="{607D6116-3E77-429D-ACFE-2996C964B7E4}"/>
          </ac:spMkLst>
        </pc:spChg>
      </pc:sldChg>
      <pc:sldChg chg="addSp delSp modSp add modTransition">
        <pc:chgData name="Jialiang Zhang" userId="b483eb8f-d75d-415e-ad98-09162b013d0f" providerId="ADAL" clId="{4B2D429F-D615-4EA6-8B7D-6A1B3B13E557}" dt="2018-02-20T20:06:55.676" v="13282" actId="255"/>
        <pc:sldMkLst>
          <pc:docMk/>
          <pc:sldMk cId="558799558" sldId="304"/>
        </pc:sldMkLst>
        <pc:spChg chg="del">
          <ac:chgData name="Jialiang Zhang" userId="b483eb8f-d75d-415e-ad98-09162b013d0f" providerId="ADAL" clId="{4B2D429F-D615-4EA6-8B7D-6A1B3B13E557}" dt="2018-02-19T20:03:18.167" v="7669"/>
          <ac:spMkLst>
            <pc:docMk/>
            <pc:sldMk cId="558799558" sldId="304"/>
            <ac:spMk id="2" creationId="{C2352B13-B61D-47CA-A160-AD30F335B42F}"/>
          </ac:spMkLst>
        </pc:spChg>
        <pc:spChg chg="mod">
          <ac:chgData name="Jialiang Zhang" userId="b483eb8f-d75d-415e-ad98-09162b013d0f" providerId="ADAL" clId="{4B2D429F-D615-4EA6-8B7D-6A1B3B13E557}" dt="2018-02-19T20:15:01.076" v="8086" actId="108"/>
          <ac:spMkLst>
            <pc:docMk/>
            <pc:sldMk cId="558799558" sldId="304"/>
            <ac:spMk id="4" creationId="{DE60BECF-E25C-4949-8FBB-E67E1DF2ABFC}"/>
          </ac:spMkLst>
        </pc:spChg>
        <pc:spChg chg="add del mod">
          <ac:chgData name="Jialiang Zhang" userId="b483eb8f-d75d-415e-ad98-09162b013d0f" providerId="ADAL" clId="{4B2D429F-D615-4EA6-8B7D-6A1B3B13E557}" dt="2018-02-20T20:06:55.676" v="13282" actId="255"/>
          <ac:spMkLst>
            <pc:docMk/>
            <pc:sldMk cId="558799558" sldId="304"/>
            <ac:spMk id="7" creationId="{BE1AB387-C227-4C4E-BD02-23A29E3840E3}"/>
          </ac:spMkLst>
        </pc:spChg>
        <pc:spChg chg="add del mod">
          <ac:chgData name="Jialiang Zhang" userId="b483eb8f-d75d-415e-ad98-09162b013d0f" providerId="ADAL" clId="{4B2D429F-D615-4EA6-8B7D-6A1B3B13E557}" dt="2018-02-19T20:22:46.235" v="8401" actId="478"/>
          <ac:spMkLst>
            <pc:docMk/>
            <pc:sldMk cId="558799558" sldId="304"/>
            <ac:spMk id="17" creationId="{DA8340A1-703A-4275-857D-27F62E3F3DE7}"/>
          </ac:spMkLst>
        </pc:spChg>
        <pc:spChg chg="add mod">
          <ac:chgData name="Jialiang Zhang" userId="b483eb8f-d75d-415e-ad98-09162b013d0f" providerId="ADAL" clId="{4B2D429F-D615-4EA6-8B7D-6A1B3B13E557}" dt="2018-02-19T20:24:42.268" v="8430" actId="1076"/>
          <ac:spMkLst>
            <pc:docMk/>
            <pc:sldMk cId="558799558" sldId="304"/>
            <ac:spMk id="18" creationId="{329B279B-7204-4A9F-92AF-AC63F3133135}"/>
          </ac:spMkLst>
        </pc:spChg>
        <pc:spChg chg="add mod">
          <ac:chgData name="Jialiang Zhang" userId="b483eb8f-d75d-415e-ad98-09162b013d0f" providerId="ADAL" clId="{4B2D429F-D615-4EA6-8B7D-6A1B3B13E557}" dt="2018-02-19T20:24:42.268" v="8430" actId="1076"/>
          <ac:spMkLst>
            <pc:docMk/>
            <pc:sldMk cId="558799558" sldId="304"/>
            <ac:spMk id="22" creationId="{AD0C89F4-8BA1-45E3-BA4E-960884D81759}"/>
          </ac:spMkLst>
        </pc:spChg>
        <pc:picChg chg="add del mod">
          <ac:chgData name="Jialiang Zhang" userId="b483eb8f-d75d-415e-ad98-09162b013d0f" providerId="ADAL" clId="{4B2D429F-D615-4EA6-8B7D-6A1B3B13E557}" dt="2018-02-19T20:15:37.232" v="8087" actId="478"/>
          <ac:picMkLst>
            <pc:docMk/>
            <pc:sldMk cId="558799558" sldId="304"/>
            <ac:picMk id="5" creationId="{349BCD02-1C3F-42CB-AC92-C028B8CF6592}"/>
          </ac:picMkLst>
        </pc:picChg>
        <pc:picChg chg="add del mod">
          <ac:chgData name="Jialiang Zhang" userId="b483eb8f-d75d-415e-ad98-09162b013d0f" providerId="ADAL" clId="{4B2D429F-D615-4EA6-8B7D-6A1B3B13E557}" dt="2018-02-19T20:15:41.045" v="8091"/>
          <ac:picMkLst>
            <pc:docMk/>
            <pc:sldMk cId="558799558" sldId="304"/>
            <ac:picMk id="9" creationId="{5CE2D63A-16FE-405C-8EB5-026719869BE1}"/>
          </ac:picMkLst>
        </pc:picChg>
        <pc:picChg chg="add del mod">
          <ac:chgData name="Jialiang Zhang" userId="b483eb8f-d75d-415e-ad98-09162b013d0f" providerId="ADAL" clId="{4B2D429F-D615-4EA6-8B7D-6A1B3B13E557}" dt="2018-02-19T20:15:44.628" v="8095"/>
          <ac:picMkLst>
            <pc:docMk/>
            <pc:sldMk cId="558799558" sldId="304"/>
            <ac:picMk id="11" creationId="{1567873F-5B21-4475-8557-41FDE4E51509}"/>
          </ac:picMkLst>
        </pc:picChg>
        <pc:picChg chg="add del mod">
          <ac:chgData name="Jialiang Zhang" userId="b483eb8f-d75d-415e-ad98-09162b013d0f" providerId="ADAL" clId="{4B2D429F-D615-4EA6-8B7D-6A1B3B13E557}" dt="2018-02-19T20:15:48.052" v="8097"/>
          <ac:picMkLst>
            <pc:docMk/>
            <pc:sldMk cId="558799558" sldId="304"/>
            <ac:picMk id="13" creationId="{5A8B6E3D-95EB-4EFE-8DB0-C7C71DCD39B9}"/>
          </ac:picMkLst>
        </pc:picChg>
        <pc:picChg chg="add mod">
          <ac:chgData name="Jialiang Zhang" userId="b483eb8f-d75d-415e-ad98-09162b013d0f" providerId="ADAL" clId="{4B2D429F-D615-4EA6-8B7D-6A1B3B13E557}" dt="2018-02-19T20:24:42.268" v="8430" actId="1076"/>
          <ac:picMkLst>
            <pc:docMk/>
            <pc:sldMk cId="558799558" sldId="304"/>
            <ac:picMk id="15" creationId="{EFE5E428-71FB-4058-A244-248991C63CE8}"/>
          </ac:picMkLst>
        </pc:picChg>
        <pc:picChg chg="add mod">
          <ac:chgData name="Jialiang Zhang" userId="b483eb8f-d75d-415e-ad98-09162b013d0f" providerId="ADAL" clId="{4B2D429F-D615-4EA6-8B7D-6A1B3B13E557}" dt="2018-02-19T20:24:42.268" v="8430" actId="1076"/>
          <ac:picMkLst>
            <pc:docMk/>
            <pc:sldMk cId="558799558" sldId="304"/>
            <ac:picMk id="16" creationId="{31D74F1B-B8E1-4943-B8E5-CC60FD3F2F07}"/>
          </ac:picMkLst>
        </pc:picChg>
        <pc:cxnChg chg="add mod">
          <ac:chgData name="Jialiang Zhang" userId="b483eb8f-d75d-415e-ad98-09162b013d0f" providerId="ADAL" clId="{4B2D429F-D615-4EA6-8B7D-6A1B3B13E557}" dt="2018-02-19T20:24:42.268" v="8430" actId="1076"/>
          <ac:cxnSpMkLst>
            <pc:docMk/>
            <pc:sldMk cId="558799558" sldId="304"/>
            <ac:cxnSpMk id="20" creationId="{09B93454-806B-4540-84D0-1EBEF76D3F59}"/>
          </ac:cxnSpMkLst>
        </pc:cxnChg>
      </pc:sldChg>
      <pc:sldChg chg="addSp delSp modSp add modTransition">
        <pc:chgData name="Jialiang Zhang" userId="b483eb8f-d75d-415e-ad98-09162b013d0f" providerId="ADAL" clId="{4B2D429F-D615-4EA6-8B7D-6A1B3B13E557}" dt="2018-02-20T20:05:45.019" v="13275" actId="20577"/>
        <pc:sldMkLst>
          <pc:docMk/>
          <pc:sldMk cId="2923567064" sldId="305"/>
        </pc:sldMkLst>
        <pc:spChg chg="mod">
          <ac:chgData name="Jialiang Zhang" userId="b483eb8f-d75d-415e-ad98-09162b013d0f" providerId="ADAL" clId="{4B2D429F-D615-4EA6-8B7D-6A1B3B13E557}" dt="2018-02-20T20:05:45.019" v="13275" actId="20577"/>
          <ac:spMkLst>
            <pc:docMk/>
            <pc:sldMk cId="2923567064" sldId="305"/>
            <ac:spMk id="2" creationId="{BD15CF1C-E78A-47A2-9E47-F580E6258D8F}"/>
          </ac:spMkLst>
        </pc:spChg>
        <pc:spChg chg="mod">
          <ac:chgData name="Jialiang Zhang" userId="b483eb8f-d75d-415e-ad98-09162b013d0f" providerId="ADAL" clId="{4B2D429F-D615-4EA6-8B7D-6A1B3B13E557}" dt="2018-02-19T20:08:43.294" v="7762" actId="20577"/>
          <ac:spMkLst>
            <pc:docMk/>
            <pc:sldMk cId="2923567064" sldId="305"/>
            <ac:spMk id="4" creationId="{50747450-E58A-4C29-94DF-D598E0D6BF52}"/>
          </ac:spMkLst>
        </pc:spChg>
        <pc:spChg chg="add mod">
          <ac:chgData name="Jialiang Zhang" userId="b483eb8f-d75d-415e-ad98-09162b013d0f" providerId="ADAL" clId="{4B2D429F-D615-4EA6-8B7D-6A1B3B13E557}" dt="2018-02-20T20:04:30.699" v="13257" actId="20577"/>
          <ac:spMkLst>
            <pc:docMk/>
            <pc:sldMk cId="2923567064" sldId="305"/>
            <ac:spMk id="5" creationId="{DED6E774-40C8-45BB-920A-CFED5BE955FA}"/>
          </ac:spMkLst>
        </pc:spChg>
        <pc:spChg chg="add del mod">
          <ac:chgData name="Jialiang Zhang" userId="b483eb8f-d75d-415e-ad98-09162b013d0f" providerId="ADAL" clId="{4B2D429F-D615-4EA6-8B7D-6A1B3B13E557}" dt="2018-02-20T20:05:32.042" v="13271" actId="478"/>
          <ac:spMkLst>
            <pc:docMk/>
            <pc:sldMk cId="2923567064" sldId="305"/>
            <ac:spMk id="6" creationId="{FF868495-763D-4037-8F46-3AA3D82A2E62}"/>
          </ac:spMkLst>
        </pc:spChg>
        <pc:picChg chg="mod">
          <ac:chgData name="Jialiang Zhang" userId="b483eb8f-d75d-415e-ad98-09162b013d0f" providerId="ADAL" clId="{4B2D429F-D615-4EA6-8B7D-6A1B3B13E557}" dt="2018-02-19T20:14:03.333" v="8068" actId="1076"/>
          <ac:picMkLst>
            <pc:docMk/>
            <pc:sldMk cId="2923567064" sldId="305"/>
            <ac:picMk id="7" creationId="{E30678F6-85B8-4B84-88E2-346A114428AF}"/>
          </ac:picMkLst>
        </pc:picChg>
      </pc:sldChg>
      <pc:sldChg chg="addSp modSp add modTransition">
        <pc:chgData name="Jialiang Zhang" userId="b483eb8f-d75d-415e-ad98-09162b013d0f" providerId="ADAL" clId="{4B2D429F-D615-4EA6-8B7D-6A1B3B13E557}" dt="2018-02-20T20:11:50.497" v="13484" actId="1076"/>
        <pc:sldMkLst>
          <pc:docMk/>
          <pc:sldMk cId="4137928488" sldId="306"/>
        </pc:sldMkLst>
        <pc:spChg chg="mod">
          <ac:chgData name="Jialiang Zhang" userId="b483eb8f-d75d-415e-ad98-09162b013d0f" providerId="ADAL" clId="{4B2D429F-D615-4EA6-8B7D-6A1B3B13E557}" dt="2018-02-20T20:10:10.334" v="13468" actId="6549"/>
          <ac:spMkLst>
            <pc:docMk/>
            <pc:sldMk cId="4137928488" sldId="306"/>
            <ac:spMk id="2" creationId="{B467DF73-93B9-4EDD-8350-527E2AD1835D}"/>
          </ac:spMkLst>
        </pc:spChg>
        <pc:spChg chg="mod">
          <ac:chgData name="Jialiang Zhang" userId="b483eb8f-d75d-415e-ad98-09162b013d0f" providerId="ADAL" clId="{4B2D429F-D615-4EA6-8B7D-6A1B3B13E557}" dt="2018-02-19T20:27:13.691" v="8538" actId="20577"/>
          <ac:spMkLst>
            <pc:docMk/>
            <pc:sldMk cId="4137928488" sldId="306"/>
            <ac:spMk id="4" creationId="{D819E6D2-E9ED-4FED-BA6C-E5F81B47AF9A}"/>
          </ac:spMkLst>
        </pc:spChg>
        <pc:spChg chg="add mod">
          <ac:chgData name="Jialiang Zhang" userId="b483eb8f-d75d-415e-ad98-09162b013d0f" providerId="ADAL" clId="{4B2D429F-D615-4EA6-8B7D-6A1B3B13E557}" dt="2018-02-20T20:11:29.299" v="13478" actId="1076"/>
          <ac:spMkLst>
            <pc:docMk/>
            <pc:sldMk cId="4137928488" sldId="306"/>
            <ac:spMk id="6" creationId="{F7FC7F29-73EA-4727-B48C-E37DD72D9F86}"/>
          </ac:spMkLst>
        </pc:spChg>
        <pc:spChg chg="add mod">
          <ac:chgData name="Jialiang Zhang" userId="b483eb8f-d75d-415e-ad98-09162b013d0f" providerId="ADAL" clId="{4B2D429F-D615-4EA6-8B7D-6A1B3B13E557}" dt="2018-02-20T20:11:50.497" v="13484" actId="1076"/>
          <ac:spMkLst>
            <pc:docMk/>
            <pc:sldMk cId="4137928488" sldId="306"/>
            <ac:spMk id="7" creationId="{A61416E2-D7B7-4677-A688-4667D7E5EDA8}"/>
          </ac:spMkLst>
        </pc:spChg>
        <pc:picChg chg="add mod">
          <ac:chgData name="Jialiang Zhang" userId="b483eb8f-d75d-415e-ad98-09162b013d0f" providerId="ADAL" clId="{4B2D429F-D615-4EA6-8B7D-6A1B3B13E557}" dt="2018-02-20T20:10:19.553" v="13470" actId="1076"/>
          <ac:picMkLst>
            <pc:docMk/>
            <pc:sldMk cId="4137928488" sldId="306"/>
            <ac:picMk id="5" creationId="{C52DEAB6-BD8E-48E8-99F2-9F848D983E7E}"/>
          </ac:picMkLst>
        </pc:picChg>
      </pc:sldChg>
      <pc:sldChg chg="addSp delSp modSp add modTransition">
        <pc:chgData name="Jialiang Zhang" userId="b483eb8f-d75d-415e-ad98-09162b013d0f" providerId="ADAL" clId="{4B2D429F-D615-4EA6-8B7D-6A1B3B13E557}" dt="2018-02-20T20:15:12.650" v="13698" actId="20577"/>
        <pc:sldMkLst>
          <pc:docMk/>
          <pc:sldMk cId="471531059" sldId="307"/>
        </pc:sldMkLst>
        <pc:spChg chg="del">
          <ac:chgData name="Jialiang Zhang" userId="b483eb8f-d75d-415e-ad98-09162b013d0f" providerId="ADAL" clId="{4B2D429F-D615-4EA6-8B7D-6A1B3B13E557}" dt="2018-02-19T20:38:06.169" v="9186"/>
          <ac:spMkLst>
            <pc:docMk/>
            <pc:sldMk cId="471531059" sldId="307"/>
            <ac:spMk id="2" creationId="{D331428B-979C-4506-BAE3-1B1892813CE6}"/>
          </ac:spMkLst>
        </pc:spChg>
        <pc:spChg chg="mod">
          <ac:chgData name="Jialiang Zhang" userId="b483eb8f-d75d-415e-ad98-09162b013d0f" providerId="ADAL" clId="{4B2D429F-D615-4EA6-8B7D-6A1B3B13E557}" dt="2018-02-19T20:38:11.498" v="9193" actId="20577"/>
          <ac:spMkLst>
            <pc:docMk/>
            <pc:sldMk cId="471531059" sldId="307"/>
            <ac:spMk id="4" creationId="{4B6F1282-DE90-40C3-8AE2-5D422FDC4F62}"/>
          </ac:spMkLst>
        </pc:spChg>
        <pc:spChg chg="add mod">
          <ac:chgData name="Jialiang Zhang" userId="b483eb8f-d75d-415e-ad98-09162b013d0f" providerId="ADAL" clId="{4B2D429F-D615-4EA6-8B7D-6A1B3B13E557}" dt="2018-02-20T20:15:12.650" v="13698" actId="20577"/>
          <ac:spMkLst>
            <pc:docMk/>
            <pc:sldMk cId="471531059" sldId="307"/>
            <ac:spMk id="6" creationId="{D948FCA4-1375-445A-A90E-59152524DC55}"/>
          </ac:spMkLst>
        </pc:spChg>
        <pc:picChg chg="add mod">
          <ac:chgData name="Jialiang Zhang" userId="b483eb8f-d75d-415e-ad98-09162b013d0f" providerId="ADAL" clId="{4B2D429F-D615-4EA6-8B7D-6A1B3B13E557}" dt="2018-02-20T20:14:36.994" v="13619" actId="1076"/>
          <ac:picMkLst>
            <pc:docMk/>
            <pc:sldMk cId="471531059" sldId="307"/>
            <ac:picMk id="5" creationId="{59913752-3A04-4AFC-9285-ABE503DFAE47}"/>
          </ac:picMkLst>
        </pc:picChg>
      </pc:sldChg>
      <pc:sldChg chg="modSp add del modTransition">
        <pc:chgData name="Jialiang Zhang" userId="b483eb8f-d75d-415e-ad98-09162b013d0f" providerId="ADAL" clId="{4B2D429F-D615-4EA6-8B7D-6A1B3B13E557}" dt="2018-02-20T19:20:19.744" v="11653" actId="2696"/>
        <pc:sldMkLst>
          <pc:docMk/>
          <pc:sldMk cId="3273988509" sldId="308"/>
        </pc:sldMkLst>
        <pc:spChg chg="mod">
          <ac:chgData name="Jialiang Zhang" userId="b483eb8f-d75d-415e-ad98-09162b013d0f" providerId="ADAL" clId="{4B2D429F-D615-4EA6-8B7D-6A1B3B13E557}" dt="2018-02-19T20:36:27.630" v="9133"/>
          <ac:spMkLst>
            <pc:docMk/>
            <pc:sldMk cId="3273988509" sldId="308"/>
            <ac:spMk id="2" creationId="{607D6116-3E77-429D-ACFE-2996C964B7E4}"/>
          </ac:spMkLst>
        </pc:spChg>
        <pc:spChg chg="mod">
          <ac:chgData name="Jialiang Zhang" userId="b483eb8f-d75d-415e-ad98-09162b013d0f" providerId="ADAL" clId="{4B2D429F-D615-4EA6-8B7D-6A1B3B13E557}" dt="2018-02-19T20:36:37.219" v="9135"/>
          <ac:spMkLst>
            <pc:docMk/>
            <pc:sldMk cId="3273988509" sldId="308"/>
            <ac:spMk id="6" creationId="{BB2D09D2-E06E-47EC-B0B5-79BCC5A820E2}"/>
          </ac:spMkLst>
        </pc:spChg>
        <pc:cxnChg chg="mod">
          <ac:chgData name="Jialiang Zhang" userId="b483eb8f-d75d-415e-ad98-09162b013d0f" providerId="ADAL" clId="{4B2D429F-D615-4EA6-8B7D-6A1B3B13E557}" dt="2018-02-19T20:36:32.101" v="9134" actId="208"/>
          <ac:cxnSpMkLst>
            <pc:docMk/>
            <pc:sldMk cId="3273988509" sldId="308"/>
            <ac:cxnSpMk id="15" creationId="{E3DE0F5D-9360-4AE3-BA6E-E1DCE17ED690}"/>
          </ac:cxnSpMkLst>
        </pc:cxnChg>
      </pc:sldChg>
      <pc:sldChg chg="addSp delSp modSp add modTransition">
        <pc:chgData name="Jialiang Zhang" userId="b483eb8f-d75d-415e-ad98-09162b013d0f" providerId="ADAL" clId="{4B2D429F-D615-4EA6-8B7D-6A1B3B13E557}" dt="2018-02-20T20:23:54.810" v="13912" actId="6549"/>
        <pc:sldMkLst>
          <pc:docMk/>
          <pc:sldMk cId="2973807645" sldId="309"/>
        </pc:sldMkLst>
        <pc:spChg chg="del">
          <ac:chgData name="Jialiang Zhang" userId="b483eb8f-d75d-415e-ad98-09162b013d0f" providerId="ADAL" clId="{4B2D429F-D615-4EA6-8B7D-6A1B3B13E557}" dt="2018-02-19T20:41:03.182" v="9195"/>
          <ac:spMkLst>
            <pc:docMk/>
            <pc:sldMk cId="2973807645" sldId="309"/>
            <ac:spMk id="2" creationId="{681EE968-6E9E-4BF0-BFFD-5015ACE06E4C}"/>
          </ac:spMkLst>
        </pc:spChg>
        <pc:spChg chg="mod">
          <ac:chgData name="Jialiang Zhang" userId="b483eb8f-d75d-415e-ad98-09162b013d0f" providerId="ADAL" clId="{4B2D429F-D615-4EA6-8B7D-6A1B3B13E557}" dt="2018-02-19T20:44:14.546" v="9265" actId="20577"/>
          <ac:spMkLst>
            <pc:docMk/>
            <pc:sldMk cId="2973807645" sldId="309"/>
            <ac:spMk id="4" creationId="{C4035603-A2AC-4144-B415-220D81348A6D}"/>
          </ac:spMkLst>
        </pc:spChg>
        <pc:spChg chg="add mod">
          <ac:chgData name="Jialiang Zhang" userId="b483eb8f-d75d-415e-ad98-09162b013d0f" providerId="ADAL" clId="{4B2D429F-D615-4EA6-8B7D-6A1B3B13E557}" dt="2018-02-20T20:23:54.810" v="13912" actId="6549"/>
          <ac:spMkLst>
            <pc:docMk/>
            <pc:sldMk cId="2973807645" sldId="309"/>
            <ac:spMk id="7" creationId="{6EAD0DC0-F1B5-438F-AD96-648C096D632C}"/>
          </ac:spMkLst>
        </pc:spChg>
        <pc:picChg chg="add mod">
          <ac:chgData name="Jialiang Zhang" userId="b483eb8f-d75d-415e-ad98-09162b013d0f" providerId="ADAL" clId="{4B2D429F-D615-4EA6-8B7D-6A1B3B13E557}" dt="2018-02-20T20:23:50.590" v="13910" actId="1076"/>
          <ac:picMkLst>
            <pc:docMk/>
            <pc:sldMk cId="2973807645" sldId="309"/>
            <ac:picMk id="6" creationId="{A0B8CD78-366A-40B0-9218-1436C521ED9E}"/>
          </ac:picMkLst>
        </pc:picChg>
      </pc:sldChg>
      <pc:sldChg chg="modSp add del">
        <pc:chgData name="Jialiang Zhang" userId="b483eb8f-d75d-415e-ad98-09162b013d0f" providerId="ADAL" clId="{4B2D429F-D615-4EA6-8B7D-6A1B3B13E557}" dt="2018-02-19T20:43:35.320" v="9246" actId="2696"/>
        <pc:sldMkLst>
          <pc:docMk/>
          <pc:sldMk cId="1882294585" sldId="310"/>
        </pc:sldMkLst>
        <pc:spChg chg="mod">
          <ac:chgData name="Jialiang Zhang" userId="b483eb8f-d75d-415e-ad98-09162b013d0f" providerId="ADAL" clId="{4B2D429F-D615-4EA6-8B7D-6A1B3B13E557}" dt="2018-02-19T20:42:21.883" v="9241" actId="20577"/>
          <ac:spMkLst>
            <pc:docMk/>
            <pc:sldMk cId="1882294585" sldId="310"/>
            <ac:spMk id="2" creationId="{369B0283-BAEE-4F08-BD95-B8CF369A92E3}"/>
          </ac:spMkLst>
        </pc:spChg>
        <pc:spChg chg="mod">
          <ac:chgData name="Jialiang Zhang" userId="b483eb8f-d75d-415e-ad98-09162b013d0f" providerId="ADAL" clId="{4B2D429F-D615-4EA6-8B7D-6A1B3B13E557}" dt="2018-02-19T20:41:23.291" v="9203" actId="20577"/>
          <ac:spMkLst>
            <pc:docMk/>
            <pc:sldMk cId="1882294585" sldId="310"/>
            <ac:spMk id="4" creationId="{5B38B88E-C4D0-4B5E-B236-C225146CF3AF}"/>
          </ac:spMkLst>
        </pc:spChg>
      </pc:sldChg>
      <pc:sldChg chg="modSp add modTransition">
        <pc:chgData name="Jialiang Zhang" userId="b483eb8f-d75d-415e-ad98-09162b013d0f" providerId="ADAL" clId="{4B2D429F-D615-4EA6-8B7D-6A1B3B13E557}" dt="2018-02-20T20:12:13.425" v="13491" actId="1076"/>
        <pc:sldMkLst>
          <pc:docMk/>
          <pc:sldMk cId="314264021" sldId="311"/>
        </pc:sldMkLst>
        <pc:spChg chg="mod">
          <ac:chgData name="Jialiang Zhang" userId="b483eb8f-d75d-415e-ad98-09162b013d0f" providerId="ADAL" clId="{4B2D429F-D615-4EA6-8B7D-6A1B3B13E557}" dt="2018-02-20T20:12:05.120" v="13486" actId="1076"/>
          <ac:spMkLst>
            <pc:docMk/>
            <pc:sldMk cId="314264021" sldId="311"/>
            <ac:spMk id="3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9T20:43:30.800" v="9245"/>
          <ac:spMkLst>
            <pc:docMk/>
            <pc:sldMk cId="314264021" sldId="311"/>
            <ac:spMk id="7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9T20:43:30.800" v="9245"/>
          <ac:spMkLst>
            <pc:docMk/>
            <pc:sldMk cId="314264021" sldId="311"/>
            <ac:spMk id="8" creationId="{00000000-0000-0000-0000-000000000000}"/>
          </ac:spMkLst>
        </pc:spChg>
        <pc:grpChg chg="mod">
          <ac:chgData name="Jialiang Zhang" userId="b483eb8f-d75d-415e-ad98-09162b013d0f" providerId="ADAL" clId="{4B2D429F-D615-4EA6-8B7D-6A1B3B13E557}" dt="2018-02-20T20:12:13.425" v="13491" actId="1076"/>
          <ac:grpSpMkLst>
            <pc:docMk/>
            <pc:sldMk cId="314264021" sldId="311"/>
            <ac:grpSpMk id="5" creationId="{00000000-0000-0000-0000-000000000000}"/>
          </ac:grpSpMkLst>
        </pc:grpChg>
        <pc:picChg chg="mod">
          <ac:chgData name="Jialiang Zhang" userId="b483eb8f-d75d-415e-ad98-09162b013d0f" providerId="ADAL" clId="{4B2D429F-D615-4EA6-8B7D-6A1B3B13E557}" dt="2018-02-19T20:43:30.800" v="9245"/>
          <ac:picMkLst>
            <pc:docMk/>
            <pc:sldMk cId="314264021" sldId="311"/>
            <ac:picMk id="9" creationId="{00000000-0000-0000-0000-000000000000}"/>
          </ac:picMkLst>
        </pc:picChg>
        <pc:picChg chg="mod">
          <ac:chgData name="Jialiang Zhang" userId="b483eb8f-d75d-415e-ad98-09162b013d0f" providerId="ADAL" clId="{4B2D429F-D615-4EA6-8B7D-6A1B3B13E557}" dt="2018-02-20T20:12:09.583" v="13488" actId="14100"/>
          <ac:picMkLst>
            <pc:docMk/>
            <pc:sldMk cId="314264021" sldId="311"/>
            <ac:picMk id="12" creationId="{00000000-0000-0000-0000-000000000000}"/>
          </ac:picMkLst>
        </pc:picChg>
      </pc:sldChg>
      <pc:sldChg chg="modSp add">
        <pc:chgData name="Jialiang Zhang" userId="b483eb8f-d75d-415e-ad98-09162b013d0f" providerId="ADAL" clId="{4B2D429F-D615-4EA6-8B7D-6A1B3B13E557}" dt="2018-02-19T20:46:08.656" v="9326"/>
        <pc:sldMkLst>
          <pc:docMk/>
          <pc:sldMk cId="727396063" sldId="312"/>
        </pc:sldMkLst>
        <pc:spChg chg="mod">
          <ac:chgData name="Jialiang Zhang" userId="b483eb8f-d75d-415e-ad98-09162b013d0f" providerId="ADAL" clId="{4B2D429F-D615-4EA6-8B7D-6A1B3B13E557}" dt="2018-02-19T20:45:59.220" v="9324" actId="1076"/>
          <ac:spMkLst>
            <pc:docMk/>
            <pc:sldMk cId="727396063" sldId="312"/>
            <ac:spMk id="6" creationId="{00000000-0000-0000-0000-000000000000}"/>
          </ac:spMkLst>
        </pc:spChg>
        <pc:spChg chg="mod">
          <ac:chgData name="Jialiang Zhang" userId="b483eb8f-d75d-415e-ad98-09162b013d0f" providerId="ADAL" clId="{4B2D429F-D615-4EA6-8B7D-6A1B3B13E557}" dt="2018-02-19T20:46:08.656" v="9326"/>
          <ac:spMkLst>
            <pc:docMk/>
            <pc:sldMk cId="727396063" sldId="312"/>
            <ac:spMk id="7" creationId="{00000000-0000-0000-0000-000000000000}"/>
          </ac:spMkLst>
        </pc:spChg>
      </pc:sldChg>
      <pc:sldChg chg="modSp add modTransition">
        <pc:chgData name="Jialiang Zhang" userId="b483eb8f-d75d-415e-ad98-09162b013d0f" providerId="ADAL" clId="{4B2D429F-D615-4EA6-8B7D-6A1B3B13E557}" dt="2018-02-19T21:20:48.548" v="10116"/>
        <pc:sldMkLst>
          <pc:docMk/>
          <pc:sldMk cId="368615770" sldId="313"/>
        </pc:sldMkLst>
        <pc:spChg chg="mod">
          <ac:chgData name="Jialiang Zhang" userId="b483eb8f-d75d-415e-ad98-09162b013d0f" providerId="ADAL" clId="{4B2D429F-D615-4EA6-8B7D-6A1B3B13E557}" dt="2018-02-19T20:52:50.940" v="10065" actId="2711"/>
          <ac:spMkLst>
            <pc:docMk/>
            <pc:sldMk cId="368615770" sldId="313"/>
            <ac:spMk id="2" creationId="{075FDC60-CB82-48F0-844C-549807482084}"/>
          </ac:spMkLst>
        </pc:spChg>
        <pc:spChg chg="mod">
          <ac:chgData name="Jialiang Zhang" userId="b483eb8f-d75d-415e-ad98-09162b013d0f" providerId="ADAL" clId="{4B2D429F-D615-4EA6-8B7D-6A1B3B13E557}" dt="2018-02-19T20:46:20.418" v="9337" actId="20577"/>
          <ac:spMkLst>
            <pc:docMk/>
            <pc:sldMk cId="368615770" sldId="313"/>
            <ac:spMk id="4" creationId="{1C042FE1-3B64-4880-858D-DC091945D259}"/>
          </ac:spMkLst>
        </pc:spChg>
      </pc:sldChg>
      <pc:sldChg chg="delSp modSp add">
        <pc:chgData name="Jialiang Zhang" userId="b483eb8f-d75d-415e-ad98-09162b013d0f" providerId="ADAL" clId="{4B2D429F-D615-4EA6-8B7D-6A1B3B13E557}" dt="2018-02-20T19:18:21.683" v="11633" actId="1076"/>
        <pc:sldMkLst>
          <pc:docMk/>
          <pc:sldMk cId="3423951033" sldId="314"/>
        </pc:sldMkLst>
        <pc:spChg chg="mod">
          <ac:chgData name="Jialiang Zhang" userId="b483eb8f-d75d-415e-ad98-09162b013d0f" providerId="ADAL" clId="{4B2D429F-D615-4EA6-8B7D-6A1B3B13E557}" dt="2018-02-20T19:18:21.683" v="11633" actId="1076"/>
          <ac:spMkLst>
            <pc:docMk/>
            <pc:sldMk cId="3423951033" sldId="314"/>
            <ac:spMk id="6" creationId="{BB2D09D2-E06E-47EC-B0B5-79BCC5A820E2}"/>
          </ac:spMkLst>
        </pc:spChg>
        <pc:spChg chg="mod">
          <ac:chgData name="Jialiang Zhang" userId="b483eb8f-d75d-415e-ad98-09162b013d0f" providerId="ADAL" clId="{4B2D429F-D615-4EA6-8B7D-6A1B3B13E557}" dt="2018-02-20T19:18:21.683" v="11633" actId="1076"/>
          <ac:spMkLst>
            <pc:docMk/>
            <pc:sldMk cId="3423951033" sldId="314"/>
            <ac:spMk id="16" creationId="{5D228712-1D33-4F75-803F-1EF0B2E074D1}"/>
          </ac:spMkLst>
        </pc:spChg>
        <pc:spChg chg="mod">
          <ac:chgData name="Jialiang Zhang" userId="b483eb8f-d75d-415e-ad98-09162b013d0f" providerId="ADAL" clId="{4B2D429F-D615-4EA6-8B7D-6A1B3B13E557}" dt="2018-02-20T19:18:21.683" v="11633" actId="1076"/>
          <ac:spMkLst>
            <pc:docMk/>
            <pc:sldMk cId="3423951033" sldId="314"/>
            <ac:spMk id="22" creationId="{97AE6013-74A8-4C92-8538-FD9990A89C63}"/>
          </ac:spMkLst>
        </pc:spChg>
        <pc:spChg chg="mod">
          <ac:chgData name="Jialiang Zhang" userId="b483eb8f-d75d-415e-ad98-09162b013d0f" providerId="ADAL" clId="{4B2D429F-D615-4EA6-8B7D-6A1B3B13E557}" dt="2018-02-20T19:18:21.683" v="11633" actId="1076"/>
          <ac:spMkLst>
            <pc:docMk/>
            <pc:sldMk cId="3423951033" sldId="314"/>
            <ac:spMk id="23" creationId="{E9FBACC3-AA73-44AE-89C3-898B74CAB0D1}"/>
          </ac:spMkLst>
        </pc:spChg>
        <pc:spChg chg="mod">
          <ac:chgData name="Jialiang Zhang" userId="b483eb8f-d75d-415e-ad98-09162b013d0f" providerId="ADAL" clId="{4B2D429F-D615-4EA6-8B7D-6A1B3B13E557}" dt="2018-02-20T19:18:21.683" v="11633" actId="1076"/>
          <ac:spMkLst>
            <pc:docMk/>
            <pc:sldMk cId="3423951033" sldId="314"/>
            <ac:spMk id="24" creationId="{89E8BD05-27C3-4509-92A3-93FD95019A8B}"/>
          </ac:spMkLst>
        </pc:spChg>
        <pc:spChg chg="mod">
          <ac:chgData name="Jialiang Zhang" userId="b483eb8f-d75d-415e-ad98-09162b013d0f" providerId="ADAL" clId="{4B2D429F-D615-4EA6-8B7D-6A1B3B13E557}" dt="2018-02-20T19:18:21.683" v="11633" actId="1076"/>
          <ac:spMkLst>
            <pc:docMk/>
            <pc:sldMk cId="3423951033" sldId="314"/>
            <ac:spMk id="25" creationId="{71EE2DBC-035C-4105-BBB4-BE445F76E1B5}"/>
          </ac:spMkLst>
        </pc:spChg>
        <pc:spChg chg="mod">
          <ac:chgData name="Jialiang Zhang" userId="b483eb8f-d75d-415e-ad98-09162b013d0f" providerId="ADAL" clId="{4B2D429F-D615-4EA6-8B7D-6A1B3B13E557}" dt="2018-02-20T19:18:21.683" v="11633" actId="1076"/>
          <ac:spMkLst>
            <pc:docMk/>
            <pc:sldMk cId="3423951033" sldId="314"/>
            <ac:spMk id="26" creationId="{0B014F7A-C5F3-4989-B67F-0AA6DD37EA7A}"/>
          </ac:spMkLst>
        </pc:spChg>
        <pc:spChg chg="del">
          <ac:chgData name="Jialiang Zhang" userId="b483eb8f-d75d-415e-ad98-09162b013d0f" providerId="ADAL" clId="{4B2D429F-D615-4EA6-8B7D-6A1B3B13E557}" dt="2018-02-20T19:18:02.164" v="11627" actId="478"/>
          <ac:spMkLst>
            <pc:docMk/>
            <pc:sldMk cId="3423951033" sldId="314"/>
            <ac:spMk id="28" creationId="{0BDDB967-B7F8-4277-A351-7FA1781CE16B}"/>
          </ac:spMkLst>
        </pc:spChg>
        <pc:spChg chg="del">
          <ac:chgData name="Jialiang Zhang" userId="b483eb8f-d75d-415e-ad98-09162b013d0f" providerId="ADAL" clId="{4B2D429F-D615-4EA6-8B7D-6A1B3B13E557}" dt="2018-02-20T19:18:04.516" v="11628" actId="478"/>
          <ac:spMkLst>
            <pc:docMk/>
            <pc:sldMk cId="3423951033" sldId="314"/>
            <ac:spMk id="29" creationId="{776557EF-0507-46DA-9B9D-A9A862D824F3}"/>
          </ac:spMkLst>
        </pc:spChg>
        <pc:spChg chg="del">
          <ac:chgData name="Jialiang Zhang" userId="b483eb8f-d75d-415e-ad98-09162b013d0f" providerId="ADAL" clId="{4B2D429F-D615-4EA6-8B7D-6A1B3B13E557}" dt="2018-02-20T19:18:06.022" v="11629" actId="478"/>
          <ac:spMkLst>
            <pc:docMk/>
            <pc:sldMk cId="3423951033" sldId="314"/>
            <ac:spMk id="30" creationId="{C086692A-F42A-415E-8A1C-6D5C260A0974}"/>
          </ac:spMkLst>
        </pc:spChg>
        <pc:spChg chg="del">
          <ac:chgData name="Jialiang Zhang" userId="b483eb8f-d75d-415e-ad98-09162b013d0f" providerId="ADAL" clId="{4B2D429F-D615-4EA6-8B7D-6A1B3B13E557}" dt="2018-02-20T19:18:08.308" v="11630" actId="478"/>
          <ac:spMkLst>
            <pc:docMk/>
            <pc:sldMk cId="3423951033" sldId="314"/>
            <ac:spMk id="31" creationId="{82222D81-BF8F-406B-A6BA-A24B115E8F8C}"/>
          </ac:spMkLst>
        </pc:spChg>
        <pc:spChg chg="del">
          <ac:chgData name="Jialiang Zhang" userId="b483eb8f-d75d-415e-ad98-09162b013d0f" providerId="ADAL" clId="{4B2D429F-D615-4EA6-8B7D-6A1B3B13E557}" dt="2018-02-20T19:18:11.109" v="11631" actId="478"/>
          <ac:spMkLst>
            <pc:docMk/>
            <pc:sldMk cId="3423951033" sldId="314"/>
            <ac:spMk id="32" creationId="{A143125A-05C1-4496-9075-2805E7687112}"/>
          </ac:spMkLst>
        </pc:spChg>
        <pc:spChg chg="del">
          <ac:chgData name="Jialiang Zhang" userId="b483eb8f-d75d-415e-ad98-09162b013d0f" providerId="ADAL" clId="{4B2D429F-D615-4EA6-8B7D-6A1B3B13E557}" dt="2018-02-20T19:18:15.140" v="11632" actId="478"/>
          <ac:spMkLst>
            <pc:docMk/>
            <pc:sldMk cId="3423951033" sldId="314"/>
            <ac:spMk id="33" creationId="{66F9293A-44B2-4CBA-978C-1D2ACF8E5CD4}"/>
          </ac:spMkLst>
        </pc:spChg>
      </pc:sldChg>
      <pc:sldChg chg="modSp add">
        <pc:chgData name="Jialiang Zhang" userId="b483eb8f-d75d-415e-ad98-09162b013d0f" providerId="ADAL" clId="{4B2D429F-D615-4EA6-8B7D-6A1B3B13E557}" dt="2018-02-20T19:19:01.387" v="11638" actId="1582"/>
        <pc:sldMkLst>
          <pc:docMk/>
          <pc:sldMk cId="332285875" sldId="315"/>
        </pc:sldMkLst>
        <pc:spChg chg="mod">
          <ac:chgData name="Jialiang Zhang" userId="b483eb8f-d75d-415e-ad98-09162b013d0f" providerId="ADAL" clId="{4B2D429F-D615-4EA6-8B7D-6A1B3B13E557}" dt="2018-02-20T19:18:50.753" v="11636" actId="2085"/>
          <ac:spMkLst>
            <pc:docMk/>
            <pc:sldMk cId="332285875" sldId="315"/>
            <ac:spMk id="22" creationId="{97AE6013-74A8-4C92-8538-FD9990A89C63}"/>
          </ac:spMkLst>
        </pc:spChg>
        <pc:spChg chg="mod">
          <ac:chgData name="Jialiang Zhang" userId="b483eb8f-d75d-415e-ad98-09162b013d0f" providerId="ADAL" clId="{4B2D429F-D615-4EA6-8B7D-6A1B3B13E557}" dt="2018-02-20T19:19:01.387" v="11638" actId="1582"/>
          <ac:spMkLst>
            <pc:docMk/>
            <pc:sldMk cId="332285875" sldId="315"/>
            <ac:spMk id="23" creationId="{E9FBACC3-AA73-44AE-89C3-898B74CAB0D1}"/>
          </ac:spMkLst>
        </pc:spChg>
      </pc:sldChg>
      <pc:sldChg chg="modSp add">
        <pc:chgData name="Jialiang Zhang" userId="b483eb8f-d75d-415e-ad98-09162b013d0f" providerId="ADAL" clId="{4B2D429F-D615-4EA6-8B7D-6A1B3B13E557}" dt="2018-02-20T19:19:36.446" v="11646" actId="208"/>
        <pc:sldMkLst>
          <pc:docMk/>
          <pc:sldMk cId="702833667" sldId="316"/>
        </pc:sldMkLst>
        <pc:spChg chg="mod">
          <ac:chgData name="Jialiang Zhang" userId="b483eb8f-d75d-415e-ad98-09162b013d0f" providerId="ADAL" clId="{4B2D429F-D615-4EA6-8B7D-6A1B3B13E557}" dt="2018-02-20T19:19:30.578" v="11644" actId="1582"/>
          <ac:spMkLst>
            <pc:docMk/>
            <pc:sldMk cId="702833667" sldId="316"/>
            <ac:spMk id="6" creationId="{BB2D09D2-E06E-47EC-B0B5-79BCC5A820E2}"/>
          </ac:spMkLst>
        </pc:spChg>
        <pc:spChg chg="mod">
          <ac:chgData name="Jialiang Zhang" userId="b483eb8f-d75d-415e-ad98-09162b013d0f" providerId="ADAL" clId="{4B2D429F-D615-4EA6-8B7D-6A1B3B13E557}" dt="2018-02-20T19:19:21.975" v="11642" actId="2085"/>
          <ac:spMkLst>
            <pc:docMk/>
            <pc:sldMk cId="702833667" sldId="316"/>
            <ac:spMk id="16" creationId="{5D228712-1D33-4F75-803F-1EF0B2E074D1}"/>
          </ac:spMkLst>
        </pc:spChg>
        <pc:spChg chg="mod">
          <ac:chgData name="Jialiang Zhang" userId="b483eb8f-d75d-415e-ad98-09162b013d0f" providerId="ADAL" clId="{4B2D429F-D615-4EA6-8B7D-6A1B3B13E557}" dt="2018-02-20T19:19:17.251" v="11641" actId="2085"/>
          <ac:spMkLst>
            <pc:docMk/>
            <pc:sldMk cId="702833667" sldId="316"/>
            <ac:spMk id="22" creationId="{97AE6013-74A8-4C92-8538-FD9990A89C63}"/>
          </ac:spMkLst>
        </pc:spChg>
        <pc:spChg chg="mod">
          <ac:chgData name="Jialiang Zhang" userId="b483eb8f-d75d-415e-ad98-09162b013d0f" providerId="ADAL" clId="{4B2D429F-D615-4EA6-8B7D-6A1B3B13E557}" dt="2018-02-20T19:19:36.446" v="11646" actId="208"/>
          <ac:spMkLst>
            <pc:docMk/>
            <pc:sldMk cId="702833667" sldId="316"/>
            <ac:spMk id="24" creationId="{89E8BD05-27C3-4509-92A3-93FD95019A8B}"/>
          </ac:spMkLst>
        </pc:spChg>
      </pc:sldChg>
      <pc:sldChg chg="modSp add">
        <pc:chgData name="Jialiang Zhang" userId="b483eb8f-d75d-415e-ad98-09162b013d0f" providerId="ADAL" clId="{4B2D429F-D615-4EA6-8B7D-6A1B3B13E557}" dt="2018-02-20T19:20:13.211" v="11652" actId="1582"/>
        <pc:sldMkLst>
          <pc:docMk/>
          <pc:sldMk cId="280637498" sldId="317"/>
        </pc:sldMkLst>
        <pc:spChg chg="mod">
          <ac:chgData name="Jialiang Zhang" userId="b483eb8f-d75d-415e-ad98-09162b013d0f" providerId="ADAL" clId="{4B2D429F-D615-4EA6-8B7D-6A1B3B13E557}" dt="2018-02-20T19:20:06.870" v="11650" actId="2085"/>
          <ac:spMkLst>
            <pc:docMk/>
            <pc:sldMk cId="280637498" sldId="317"/>
            <ac:spMk id="24" creationId="{89E8BD05-27C3-4509-92A3-93FD95019A8B}"/>
          </ac:spMkLst>
        </pc:spChg>
        <pc:spChg chg="mod">
          <ac:chgData name="Jialiang Zhang" userId="b483eb8f-d75d-415e-ad98-09162b013d0f" providerId="ADAL" clId="{4B2D429F-D615-4EA6-8B7D-6A1B3B13E557}" dt="2018-02-20T19:20:13.211" v="11652" actId="1582"/>
          <ac:spMkLst>
            <pc:docMk/>
            <pc:sldMk cId="280637498" sldId="317"/>
            <ac:spMk id="25" creationId="{71EE2DBC-035C-4105-BBB4-BE445F76E1B5}"/>
          </ac:spMkLst>
        </pc:spChg>
      </pc:sldChg>
      <pc:sldChg chg="modSp add">
        <pc:chgData name="Jialiang Zhang" userId="b483eb8f-d75d-415e-ad98-09162b013d0f" providerId="ADAL" clId="{4B2D429F-D615-4EA6-8B7D-6A1B3B13E557}" dt="2018-02-20T19:20:45.112" v="11658" actId="1582"/>
        <pc:sldMkLst>
          <pc:docMk/>
          <pc:sldMk cId="3967669575" sldId="318"/>
        </pc:sldMkLst>
        <pc:spChg chg="mod">
          <ac:chgData name="Jialiang Zhang" userId="b483eb8f-d75d-415e-ad98-09162b013d0f" providerId="ADAL" clId="{4B2D429F-D615-4EA6-8B7D-6A1B3B13E557}" dt="2018-02-20T19:20:25.456" v="11655" actId="2085"/>
          <ac:spMkLst>
            <pc:docMk/>
            <pc:sldMk cId="3967669575" sldId="318"/>
            <ac:spMk id="6" creationId="{BB2D09D2-E06E-47EC-B0B5-79BCC5A820E2}"/>
          </ac:spMkLst>
        </pc:spChg>
        <pc:spChg chg="mod">
          <ac:chgData name="Jialiang Zhang" userId="b483eb8f-d75d-415e-ad98-09162b013d0f" providerId="ADAL" clId="{4B2D429F-D615-4EA6-8B7D-6A1B3B13E557}" dt="2018-02-20T19:20:31.364" v="11656" actId="2085"/>
          <ac:spMkLst>
            <pc:docMk/>
            <pc:sldMk cId="3967669575" sldId="318"/>
            <ac:spMk id="24" creationId="{89E8BD05-27C3-4509-92A3-93FD95019A8B}"/>
          </ac:spMkLst>
        </pc:spChg>
        <pc:spChg chg="mod">
          <ac:chgData name="Jialiang Zhang" userId="b483eb8f-d75d-415e-ad98-09162b013d0f" providerId="ADAL" clId="{4B2D429F-D615-4EA6-8B7D-6A1B3B13E557}" dt="2018-02-20T19:20:45.112" v="11658" actId="1582"/>
          <ac:spMkLst>
            <pc:docMk/>
            <pc:sldMk cId="3967669575" sldId="318"/>
            <ac:spMk id="26" creationId="{0B014F7A-C5F3-4989-B67F-0AA6DD37EA7A}"/>
          </ac:spMkLst>
        </pc:spChg>
      </pc:sldChg>
      <pc:sldChg chg="delSp modSp add">
        <pc:chgData name="Jialiang Zhang" userId="b483eb8f-d75d-415e-ad98-09162b013d0f" providerId="ADAL" clId="{4B2D429F-D615-4EA6-8B7D-6A1B3B13E557}" dt="2018-02-20T19:27:23.669" v="11995" actId="478"/>
        <pc:sldMkLst>
          <pc:docMk/>
          <pc:sldMk cId="2867268564" sldId="319"/>
        </pc:sldMkLst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32" creationId="{A037EB5A-FAFF-4A6B-B4E3-E728F34AD2F9}"/>
          </ac:spMkLst>
        </pc:spChg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33" creationId="{5F4F5C8F-EE7E-43A0-A3DE-188D2716C152}"/>
          </ac:spMkLst>
        </pc:spChg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35" creationId="{6D4579E6-DEE7-439F-9E21-B1A92E094FD9}"/>
          </ac:spMkLst>
        </pc:spChg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36" creationId="{B8C80BE1-ADDA-42F0-9F02-D11FE58B6D75}"/>
          </ac:spMkLst>
        </pc:spChg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38" creationId="{E49E8066-0E6C-4950-9921-1C4066313D7F}"/>
          </ac:spMkLst>
        </pc:spChg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39" creationId="{A7746E10-30C2-4059-8790-963A39B8BFFD}"/>
          </ac:spMkLst>
        </pc:spChg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41" creationId="{C4857374-4453-4779-B5F5-F10334719AD6}"/>
          </ac:spMkLst>
        </pc:spChg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51" creationId="{28ABE136-0915-400E-8EF7-3AAACC8B2650}"/>
          </ac:spMkLst>
        </pc:spChg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53" creationId="{D4394250-DAB4-4194-A76E-399B85DD28EF}"/>
          </ac:spMkLst>
        </pc:spChg>
        <pc:spChg chg="del">
          <ac:chgData name="Jialiang Zhang" userId="b483eb8f-d75d-415e-ad98-09162b013d0f" providerId="ADAL" clId="{4B2D429F-D615-4EA6-8B7D-6A1B3B13E557}" dt="2018-02-20T19:27:19.821" v="11992" actId="478"/>
          <ac:spMkLst>
            <pc:docMk/>
            <pc:sldMk cId="2867268564" sldId="319"/>
            <ac:spMk id="55" creationId="{CCE9C387-04B1-46AC-B4FA-55D316C145B4}"/>
          </ac:spMkLst>
        </pc:spChg>
        <pc:cxnChg chg="del mod">
          <ac:chgData name="Jialiang Zhang" userId="b483eb8f-d75d-415e-ad98-09162b013d0f" providerId="ADAL" clId="{4B2D429F-D615-4EA6-8B7D-6A1B3B13E557}" dt="2018-02-20T19:27:22.221" v="11994" actId="478"/>
          <ac:cxnSpMkLst>
            <pc:docMk/>
            <pc:sldMk cId="2867268564" sldId="319"/>
            <ac:cxnSpMk id="44" creationId="{8CCB2E8D-210B-43C4-B706-5FFDC238ABFE}"/>
          </ac:cxnSpMkLst>
        </pc:cxnChg>
        <pc:cxnChg chg="del mod">
          <ac:chgData name="Jialiang Zhang" userId="b483eb8f-d75d-415e-ad98-09162b013d0f" providerId="ADAL" clId="{4B2D429F-D615-4EA6-8B7D-6A1B3B13E557}" dt="2018-02-20T19:27:23.669" v="11995" actId="478"/>
          <ac:cxnSpMkLst>
            <pc:docMk/>
            <pc:sldMk cId="2867268564" sldId="319"/>
            <ac:cxnSpMk id="45" creationId="{0ED21269-52FB-43C7-AF3B-EAFA68C072A8}"/>
          </ac:cxnSpMkLst>
        </pc:cxnChg>
        <pc:cxnChg chg="del mod">
          <ac:chgData name="Jialiang Zhang" userId="b483eb8f-d75d-415e-ad98-09162b013d0f" providerId="ADAL" clId="{4B2D429F-D615-4EA6-8B7D-6A1B3B13E557}" dt="2018-02-20T19:27:21.404" v="11993" actId="478"/>
          <ac:cxnSpMkLst>
            <pc:docMk/>
            <pc:sldMk cId="2867268564" sldId="319"/>
            <ac:cxnSpMk id="46" creationId="{E38D7EB5-D005-4278-B406-F7AE782EBE7A}"/>
          </ac:cxnSpMkLst>
        </pc:cxnChg>
        <pc:cxnChg chg="del mod">
          <ac:chgData name="Jialiang Zhang" userId="b483eb8f-d75d-415e-ad98-09162b013d0f" providerId="ADAL" clId="{4B2D429F-D615-4EA6-8B7D-6A1B3B13E557}" dt="2018-02-20T19:27:19.821" v="11992" actId="478"/>
          <ac:cxnSpMkLst>
            <pc:docMk/>
            <pc:sldMk cId="2867268564" sldId="319"/>
            <ac:cxnSpMk id="49" creationId="{C72BA5A2-5E30-46D5-AE3F-EE9401F12EE3}"/>
          </ac:cxnSpMkLst>
        </pc:cxnChg>
        <pc:cxnChg chg="del mod">
          <ac:chgData name="Jialiang Zhang" userId="b483eb8f-d75d-415e-ad98-09162b013d0f" providerId="ADAL" clId="{4B2D429F-D615-4EA6-8B7D-6A1B3B13E557}" dt="2018-02-20T19:27:19.821" v="11992" actId="478"/>
          <ac:cxnSpMkLst>
            <pc:docMk/>
            <pc:sldMk cId="2867268564" sldId="319"/>
            <ac:cxnSpMk id="50" creationId="{28763119-0155-477B-9D0C-FE85BC7DC3F1}"/>
          </ac:cxnSpMkLst>
        </pc:cxnChg>
        <pc:cxnChg chg="del mod">
          <ac:chgData name="Jialiang Zhang" userId="b483eb8f-d75d-415e-ad98-09162b013d0f" providerId="ADAL" clId="{4B2D429F-D615-4EA6-8B7D-6A1B3B13E557}" dt="2018-02-20T19:27:19.821" v="11992" actId="478"/>
          <ac:cxnSpMkLst>
            <pc:docMk/>
            <pc:sldMk cId="2867268564" sldId="319"/>
            <ac:cxnSpMk id="52" creationId="{F42DF607-62E6-43DB-BEF0-611DB1712427}"/>
          </ac:cxnSpMkLst>
        </pc:cxnChg>
        <pc:cxnChg chg="del mod">
          <ac:chgData name="Jialiang Zhang" userId="b483eb8f-d75d-415e-ad98-09162b013d0f" providerId="ADAL" clId="{4B2D429F-D615-4EA6-8B7D-6A1B3B13E557}" dt="2018-02-20T19:27:19.821" v="11992" actId="478"/>
          <ac:cxnSpMkLst>
            <pc:docMk/>
            <pc:sldMk cId="2867268564" sldId="319"/>
            <ac:cxnSpMk id="54" creationId="{59CC5B4C-7593-4236-B78F-2681B4465496}"/>
          </ac:cxnSpMkLst>
        </pc:cxnChg>
      </pc:sldChg>
      <pc:sldChg chg="delSp modSp add">
        <pc:chgData name="Jialiang Zhang" userId="b483eb8f-d75d-415e-ad98-09162b013d0f" providerId="ADAL" clId="{4B2D429F-D615-4EA6-8B7D-6A1B3B13E557}" dt="2018-02-20T19:27:45.628" v="11998" actId="478"/>
        <pc:sldMkLst>
          <pc:docMk/>
          <pc:sldMk cId="2640655755" sldId="320"/>
        </pc:sldMkLst>
        <pc:spChg chg="del">
          <ac:chgData name="Jialiang Zhang" userId="b483eb8f-d75d-415e-ad98-09162b013d0f" providerId="ADAL" clId="{4B2D429F-D615-4EA6-8B7D-6A1B3B13E557}" dt="2018-02-20T19:27:43.515" v="11996" actId="478"/>
          <ac:spMkLst>
            <pc:docMk/>
            <pc:sldMk cId="2640655755" sldId="320"/>
            <ac:spMk id="36" creationId="{B8C80BE1-ADDA-42F0-9F02-D11FE58B6D75}"/>
          </ac:spMkLst>
        </pc:spChg>
        <pc:spChg chg="del">
          <ac:chgData name="Jialiang Zhang" userId="b483eb8f-d75d-415e-ad98-09162b013d0f" providerId="ADAL" clId="{4B2D429F-D615-4EA6-8B7D-6A1B3B13E557}" dt="2018-02-20T19:27:43.515" v="11996" actId="478"/>
          <ac:spMkLst>
            <pc:docMk/>
            <pc:sldMk cId="2640655755" sldId="320"/>
            <ac:spMk id="38" creationId="{E49E8066-0E6C-4950-9921-1C4066313D7F}"/>
          </ac:spMkLst>
        </pc:spChg>
        <pc:spChg chg="del">
          <ac:chgData name="Jialiang Zhang" userId="b483eb8f-d75d-415e-ad98-09162b013d0f" providerId="ADAL" clId="{4B2D429F-D615-4EA6-8B7D-6A1B3B13E557}" dt="2018-02-20T19:27:43.515" v="11996" actId="478"/>
          <ac:spMkLst>
            <pc:docMk/>
            <pc:sldMk cId="2640655755" sldId="320"/>
            <ac:spMk id="39" creationId="{A7746E10-30C2-4059-8790-963A39B8BFFD}"/>
          </ac:spMkLst>
        </pc:spChg>
        <pc:spChg chg="del">
          <ac:chgData name="Jialiang Zhang" userId="b483eb8f-d75d-415e-ad98-09162b013d0f" providerId="ADAL" clId="{4B2D429F-D615-4EA6-8B7D-6A1B3B13E557}" dt="2018-02-20T19:27:43.515" v="11996" actId="478"/>
          <ac:spMkLst>
            <pc:docMk/>
            <pc:sldMk cId="2640655755" sldId="320"/>
            <ac:spMk id="41" creationId="{C4857374-4453-4779-B5F5-F10334719AD6}"/>
          </ac:spMkLst>
        </pc:spChg>
        <pc:spChg chg="del">
          <ac:chgData name="Jialiang Zhang" userId="b483eb8f-d75d-415e-ad98-09162b013d0f" providerId="ADAL" clId="{4B2D429F-D615-4EA6-8B7D-6A1B3B13E557}" dt="2018-02-20T19:27:43.515" v="11996" actId="478"/>
          <ac:spMkLst>
            <pc:docMk/>
            <pc:sldMk cId="2640655755" sldId="320"/>
            <ac:spMk id="53" creationId="{D4394250-DAB4-4194-A76E-399B85DD28EF}"/>
          </ac:spMkLst>
        </pc:spChg>
        <pc:spChg chg="del">
          <ac:chgData name="Jialiang Zhang" userId="b483eb8f-d75d-415e-ad98-09162b013d0f" providerId="ADAL" clId="{4B2D429F-D615-4EA6-8B7D-6A1B3B13E557}" dt="2018-02-20T19:27:43.515" v="11996" actId="478"/>
          <ac:spMkLst>
            <pc:docMk/>
            <pc:sldMk cId="2640655755" sldId="320"/>
            <ac:spMk id="55" creationId="{CCE9C387-04B1-46AC-B4FA-55D316C145B4}"/>
          </ac:spMkLst>
        </pc:spChg>
        <pc:cxnChg chg="del mod">
          <ac:chgData name="Jialiang Zhang" userId="b483eb8f-d75d-415e-ad98-09162b013d0f" providerId="ADAL" clId="{4B2D429F-D615-4EA6-8B7D-6A1B3B13E557}" dt="2018-02-20T19:27:45.162" v="11997" actId="478"/>
          <ac:cxnSpMkLst>
            <pc:docMk/>
            <pc:sldMk cId="2640655755" sldId="320"/>
            <ac:cxnSpMk id="49" creationId="{C72BA5A2-5E30-46D5-AE3F-EE9401F12EE3}"/>
          </ac:cxnSpMkLst>
        </pc:cxnChg>
        <pc:cxnChg chg="del mod">
          <ac:chgData name="Jialiang Zhang" userId="b483eb8f-d75d-415e-ad98-09162b013d0f" providerId="ADAL" clId="{4B2D429F-D615-4EA6-8B7D-6A1B3B13E557}" dt="2018-02-20T19:27:45.628" v="11998" actId="478"/>
          <ac:cxnSpMkLst>
            <pc:docMk/>
            <pc:sldMk cId="2640655755" sldId="320"/>
            <ac:cxnSpMk id="50" creationId="{28763119-0155-477B-9D0C-FE85BC7DC3F1}"/>
          </ac:cxnSpMkLst>
        </pc:cxnChg>
        <pc:cxnChg chg="del mod">
          <ac:chgData name="Jialiang Zhang" userId="b483eb8f-d75d-415e-ad98-09162b013d0f" providerId="ADAL" clId="{4B2D429F-D615-4EA6-8B7D-6A1B3B13E557}" dt="2018-02-20T19:27:43.515" v="11996" actId="478"/>
          <ac:cxnSpMkLst>
            <pc:docMk/>
            <pc:sldMk cId="2640655755" sldId="320"/>
            <ac:cxnSpMk id="52" creationId="{F42DF607-62E6-43DB-BEF0-611DB1712427}"/>
          </ac:cxnSpMkLst>
        </pc:cxnChg>
        <pc:cxnChg chg="del mod">
          <ac:chgData name="Jialiang Zhang" userId="b483eb8f-d75d-415e-ad98-09162b013d0f" providerId="ADAL" clId="{4B2D429F-D615-4EA6-8B7D-6A1B3B13E557}" dt="2018-02-20T19:27:43.515" v="11996" actId="478"/>
          <ac:cxnSpMkLst>
            <pc:docMk/>
            <pc:sldMk cId="2640655755" sldId="320"/>
            <ac:cxnSpMk id="54" creationId="{59CC5B4C-7593-4236-B78F-2681B4465496}"/>
          </ac:cxnSpMkLst>
        </pc:cxnChg>
      </pc:sldChg>
      <pc:sldChg chg="addSp delSp modSp add">
        <pc:chgData name="Jialiang Zhang" userId="b483eb8f-d75d-415e-ad98-09162b013d0f" providerId="ADAL" clId="{4B2D429F-D615-4EA6-8B7D-6A1B3B13E557}" dt="2018-02-20T19:28:12.263" v="12008" actId="478"/>
        <pc:sldMkLst>
          <pc:docMk/>
          <pc:sldMk cId="2419823225" sldId="321"/>
        </pc:sldMkLst>
        <pc:spChg chg="add del">
          <ac:chgData name="Jialiang Zhang" userId="b483eb8f-d75d-415e-ad98-09162b013d0f" providerId="ADAL" clId="{4B2D429F-D615-4EA6-8B7D-6A1B3B13E557}" dt="2018-02-20T19:28:08.880" v="12006" actId="478"/>
          <ac:spMkLst>
            <pc:docMk/>
            <pc:sldMk cId="2419823225" sldId="321"/>
            <ac:spMk id="36" creationId="{B8C80BE1-ADDA-42F0-9F02-D11FE58B6D75}"/>
          </ac:spMkLst>
        </pc:spChg>
        <pc:spChg chg="add del">
          <ac:chgData name="Jialiang Zhang" userId="b483eb8f-d75d-415e-ad98-09162b013d0f" providerId="ADAL" clId="{4B2D429F-D615-4EA6-8B7D-6A1B3B13E557}" dt="2018-02-20T19:28:08.880" v="12006" actId="478"/>
          <ac:spMkLst>
            <pc:docMk/>
            <pc:sldMk cId="2419823225" sldId="321"/>
            <ac:spMk id="38" creationId="{E49E8066-0E6C-4950-9921-1C4066313D7F}"/>
          </ac:spMkLst>
        </pc:spChg>
        <pc:spChg chg="add del">
          <ac:chgData name="Jialiang Zhang" userId="b483eb8f-d75d-415e-ad98-09162b013d0f" providerId="ADAL" clId="{4B2D429F-D615-4EA6-8B7D-6A1B3B13E557}" dt="2018-02-20T19:28:08.880" v="12006" actId="478"/>
          <ac:spMkLst>
            <pc:docMk/>
            <pc:sldMk cId="2419823225" sldId="321"/>
            <ac:spMk id="55" creationId="{CCE9C387-04B1-46AC-B4FA-55D316C145B4}"/>
          </ac:spMkLst>
        </pc:spChg>
        <pc:cxnChg chg="add del mod">
          <ac:chgData name="Jialiang Zhang" userId="b483eb8f-d75d-415e-ad98-09162b013d0f" providerId="ADAL" clId="{4B2D429F-D615-4EA6-8B7D-6A1B3B13E557}" dt="2018-02-20T19:28:10.546" v="12007" actId="478"/>
          <ac:cxnSpMkLst>
            <pc:docMk/>
            <pc:sldMk cId="2419823225" sldId="321"/>
            <ac:cxnSpMk id="52" creationId="{F42DF607-62E6-43DB-BEF0-611DB1712427}"/>
          </ac:cxnSpMkLst>
        </pc:cxnChg>
        <pc:cxnChg chg="add del mod">
          <ac:chgData name="Jialiang Zhang" userId="b483eb8f-d75d-415e-ad98-09162b013d0f" providerId="ADAL" clId="{4B2D429F-D615-4EA6-8B7D-6A1B3B13E557}" dt="2018-02-20T19:28:12.263" v="12008" actId="478"/>
          <ac:cxnSpMkLst>
            <pc:docMk/>
            <pc:sldMk cId="2419823225" sldId="321"/>
            <ac:cxnSpMk id="54" creationId="{59CC5B4C-7593-4236-B78F-2681B4465496}"/>
          </ac:cxnSpMkLst>
        </pc:cxnChg>
      </pc:sldChg>
      <pc:sldChg chg="add">
        <pc:chgData name="Jialiang Zhang" userId="b483eb8f-d75d-415e-ad98-09162b013d0f" providerId="ADAL" clId="{4B2D429F-D615-4EA6-8B7D-6A1B3B13E557}" dt="2018-02-20T19:28:04.230" v="12005"/>
        <pc:sldMkLst>
          <pc:docMk/>
          <pc:sldMk cId="1417478487" sldId="322"/>
        </pc:sldMkLst>
      </pc:sldChg>
      <pc:sldChg chg="addSp delSp modSp add">
        <pc:chgData name="Jialiang Zhang" userId="b483eb8f-d75d-415e-ad98-09162b013d0f" providerId="ADAL" clId="{4B2D429F-D615-4EA6-8B7D-6A1B3B13E557}" dt="2018-02-20T19:36:19.036" v="12345" actId="20577"/>
        <pc:sldMkLst>
          <pc:docMk/>
          <pc:sldMk cId="62825847" sldId="323"/>
        </pc:sldMkLst>
        <pc:spChg chg="mod">
          <ac:chgData name="Jialiang Zhang" userId="b483eb8f-d75d-415e-ad98-09162b013d0f" providerId="ADAL" clId="{4B2D429F-D615-4EA6-8B7D-6A1B3B13E557}" dt="2018-02-20T19:36:19.036" v="12345" actId="20577"/>
          <ac:spMkLst>
            <pc:docMk/>
            <pc:sldMk cId="62825847" sldId="323"/>
            <ac:spMk id="2" creationId="{E4DC9C68-0116-49B3-AFB0-1954AF86E403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28" creationId="{1DEF5C86-F541-43A7-B0DF-C3E754D212D6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29" creationId="{7A8A9E93-DFF8-483A-96B7-455DE074D3C5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30" creationId="{BA21A336-3C53-4F37-B9E7-72772962E20E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31" creationId="{FE36DE27-421C-4176-AA3B-444C1FDB13BB}"/>
          </ac:spMkLst>
        </pc:spChg>
        <pc:spChg chg="del">
          <ac:chgData name="Jialiang Zhang" userId="b483eb8f-d75d-415e-ad98-09162b013d0f" providerId="ADAL" clId="{4B2D429F-D615-4EA6-8B7D-6A1B3B13E557}" dt="2018-02-20T19:34:48.715" v="12330" actId="478"/>
          <ac:spMkLst>
            <pc:docMk/>
            <pc:sldMk cId="62825847" sldId="323"/>
            <ac:spMk id="32" creationId="{3C7A1BF1-5F2A-43A9-B791-B30B7F2DFEFC}"/>
          </ac:spMkLst>
        </pc:spChg>
        <pc:spChg chg="del">
          <ac:chgData name="Jialiang Zhang" userId="b483eb8f-d75d-415e-ad98-09162b013d0f" providerId="ADAL" clId="{4B2D429F-D615-4EA6-8B7D-6A1B3B13E557}" dt="2018-02-20T19:34:50.175" v="12331" actId="478"/>
          <ac:spMkLst>
            <pc:docMk/>
            <pc:sldMk cId="62825847" sldId="323"/>
            <ac:spMk id="33" creationId="{14F44D20-47CD-401B-AB31-E5EA77E5EE7E}"/>
          </ac:spMkLst>
        </pc:spChg>
        <pc:spChg chg="del mod">
          <ac:chgData name="Jialiang Zhang" userId="b483eb8f-d75d-415e-ad98-09162b013d0f" providerId="ADAL" clId="{4B2D429F-D615-4EA6-8B7D-6A1B3B13E557}" dt="2018-02-20T19:34:53.092" v="12333" actId="478"/>
          <ac:spMkLst>
            <pc:docMk/>
            <pc:sldMk cId="62825847" sldId="323"/>
            <ac:spMk id="34" creationId="{8A21F0BE-A1CD-4830-99F7-A39FC5438514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35" creationId="{865C1334-66F5-4AF2-8321-2C8A868F11D6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36" creationId="{FE8EF971-C8D1-4183-9F18-1517F4296CCB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37" creationId="{2046425B-F613-4F22-AF57-2243734A9A92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38" creationId="{8FC9DE0F-9D41-4332-B525-C601F33A87CE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39" creationId="{FEA49D18-F90E-4544-8A47-4FEEE752CB11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40" creationId="{D6950C90-AEF2-45FC-A178-49B184A6F9B7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41" creationId="{CCDA55EA-AB8E-4BCC-B845-E8EC9A690EFD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52" creationId="{AB6C932B-45BB-4CBE-A550-212A4DFEED7D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53" creationId="{B20A5A66-D262-4EE9-89F2-419507A373E5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54" creationId="{03549F05-1DE3-423D-A789-DFDE8D7455C4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55" creationId="{665C26B5-A617-4D35-A070-3EB2EBF6BC09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56" creationId="{ACB6734D-AC3B-4E8E-B40A-A1800DE793F0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57" creationId="{3A13F021-32E1-4C91-8517-15A60BD2F113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58" creationId="{109C8AD3-37F3-4719-BDBF-BB7F8CDFB699}"/>
          </ac:spMkLst>
        </pc:spChg>
        <pc:spChg chg="add del">
          <ac:chgData name="Jialiang Zhang" userId="b483eb8f-d75d-415e-ad98-09162b013d0f" providerId="ADAL" clId="{4B2D429F-D615-4EA6-8B7D-6A1B3B13E557}" dt="2018-02-20T19:35:06.631" v="12335"/>
          <ac:spMkLst>
            <pc:docMk/>
            <pc:sldMk cId="62825847" sldId="323"/>
            <ac:spMk id="59" creationId="{D92F2F8D-D752-4F72-B21E-2AE9E581A9C4}"/>
          </ac:spMkLst>
        </pc:spChg>
        <pc:spChg chg="add mod">
          <ac:chgData name="Jialiang Zhang" userId="b483eb8f-d75d-415e-ad98-09162b013d0f" providerId="ADAL" clId="{4B2D429F-D615-4EA6-8B7D-6A1B3B13E557}" dt="2018-02-20T19:35:46.704" v="12338" actId="1076"/>
          <ac:spMkLst>
            <pc:docMk/>
            <pc:sldMk cId="62825847" sldId="323"/>
            <ac:spMk id="60" creationId="{55DB5C86-7598-4CEF-B0EC-A511AD1D8F9A}"/>
          </ac:spMkLst>
        </pc:spChg>
        <pc:spChg chg="add mod">
          <ac:chgData name="Jialiang Zhang" userId="b483eb8f-d75d-415e-ad98-09162b013d0f" providerId="ADAL" clId="{4B2D429F-D615-4EA6-8B7D-6A1B3B13E557}" dt="2018-02-20T19:35:46.704" v="12338" actId="1076"/>
          <ac:spMkLst>
            <pc:docMk/>
            <pc:sldMk cId="62825847" sldId="323"/>
            <ac:spMk id="61" creationId="{D1BDE55E-1698-4017-8A3A-6901DE063DAF}"/>
          </ac:spMkLst>
        </pc:spChg>
        <pc:spChg chg="add mod">
          <ac:chgData name="Jialiang Zhang" userId="b483eb8f-d75d-415e-ad98-09162b013d0f" providerId="ADAL" clId="{4B2D429F-D615-4EA6-8B7D-6A1B3B13E557}" dt="2018-02-20T19:35:46.704" v="12338" actId="1076"/>
          <ac:spMkLst>
            <pc:docMk/>
            <pc:sldMk cId="62825847" sldId="323"/>
            <ac:spMk id="62" creationId="{ECD595B4-5501-494B-B80C-5DC229D68139}"/>
          </ac:spMkLst>
        </pc:spChg>
        <pc:spChg chg="add mod">
          <ac:chgData name="Jialiang Zhang" userId="b483eb8f-d75d-415e-ad98-09162b013d0f" providerId="ADAL" clId="{4B2D429F-D615-4EA6-8B7D-6A1B3B13E557}" dt="2018-02-20T19:35:46.704" v="12338" actId="1076"/>
          <ac:spMkLst>
            <pc:docMk/>
            <pc:sldMk cId="62825847" sldId="323"/>
            <ac:spMk id="63" creationId="{3FDFCA1F-5B7B-44CF-8F64-8C46D47F55C1}"/>
          </ac:spMkLst>
        </pc:spChg>
        <pc:spChg chg="add mod">
          <ac:chgData name="Jialiang Zhang" userId="b483eb8f-d75d-415e-ad98-09162b013d0f" providerId="ADAL" clId="{4B2D429F-D615-4EA6-8B7D-6A1B3B13E557}" dt="2018-02-20T19:35:46.704" v="12338" actId="1076"/>
          <ac:spMkLst>
            <pc:docMk/>
            <pc:sldMk cId="62825847" sldId="323"/>
            <ac:spMk id="64" creationId="{2AC6FF89-15C0-462F-BC30-8D8AC628CADD}"/>
          </ac:spMkLst>
        </pc:spChg>
        <pc:spChg chg="add mod">
          <ac:chgData name="Jialiang Zhang" userId="b483eb8f-d75d-415e-ad98-09162b013d0f" providerId="ADAL" clId="{4B2D429F-D615-4EA6-8B7D-6A1B3B13E557}" dt="2018-02-20T19:35:46.704" v="12338" actId="1076"/>
          <ac:spMkLst>
            <pc:docMk/>
            <pc:sldMk cId="62825847" sldId="323"/>
            <ac:spMk id="65" creationId="{4B6B6D10-9248-40BE-899E-1ED111A6FE18}"/>
          </ac:spMkLst>
        </pc:spChg>
        <pc:spChg chg="add mod">
          <ac:chgData name="Jialiang Zhang" userId="b483eb8f-d75d-415e-ad98-09162b013d0f" providerId="ADAL" clId="{4B2D429F-D615-4EA6-8B7D-6A1B3B13E557}" dt="2018-02-20T19:35:46.704" v="12338" actId="1076"/>
          <ac:spMkLst>
            <pc:docMk/>
            <pc:sldMk cId="62825847" sldId="323"/>
            <ac:spMk id="66" creationId="{EB0C8C84-91C6-4E64-A8FC-F31CA6A966DE}"/>
          </ac:spMkLst>
        </pc:spChg>
        <pc:spChg chg="add mod">
          <ac:chgData name="Jialiang Zhang" userId="b483eb8f-d75d-415e-ad98-09162b013d0f" providerId="ADAL" clId="{4B2D429F-D615-4EA6-8B7D-6A1B3B13E557}" dt="2018-02-20T19:35:46.704" v="12338" actId="1076"/>
          <ac:spMkLst>
            <pc:docMk/>
            <pc:sldMk cId="62825847" sldId="323"/>
            <ac:spMk id="67" creationId="{9F79CB6F-1FA6-40D2-8FFE-15D81D6CBB72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70" creationId="{DEC6A9F1-B6A1-4E3E-9741-AA676D202990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71" creationId="{579A46C2-7E4F-4528-B43E-1CB21967E2A8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72" creationId="{27E3C750-F95A-4011-A06D-8BB48450D759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73" creationId="{0FFF1C24-F164-470C-8C09-4646B3B2D245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74" creationId="{80DB5279-86C0-4098-94A1-B668053DCF9C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75" creationId="{28355AC1-7059-40D7-9B75-12025A942886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76" creationId="{3C70FACD-B15A-4146-B600-67FD8DFB20A0}"/>
          </ac:spMkLst>
        </pc:spChg>
        <pc:spChg chg="mod">
          <ac:chgData name="Jialiang Zhang" userId="b483eb8f-d75d-415e-ad98-09162b013d0f" providerId="ADAL" clId="{4B2D429F-D615-4EA6-8B7D-6A1B3B13E557}" dt="2018-02-20T19:35:13.963" v="12336" actId="1076"/>
          <ac:spMkLst>
            <pc:docMk/>
            <pc:sldMk cId="62825847" sldId="323"/>
            <ac:spMk id="77" creationId="{55192CB7-6928-4F08-8CDB-270A9410F9CB}"/>
          </ac:spMkLst>
        </pc:spChg>
        <pc:spChg chg="add mod">
          <ac:chgData name="Jialiang Zhang" userId="b483eb8f-d75d-415e-ad98-09162b013d0f" providerId="ADAL" clId="{4B2D429F-D615-4EA6-8B7D-6A1B3B13E557}" dt="2018-02-20T19:35:50.539" v="12339" actId="1076"/>
          <ac:spMkLst>
            <pc:docMk/>
            <pc:sldMk cId="62825847" sldId="323"/>
            <ac:spMk id="96" creationId="{0084B25D-6AD6-4987-8A23-B3A39843C194}"/>
          </ac:spMkLst>
        </pc:spChg>
        <pc:spChg chg="add mod">
          <ac:chgData name="Jialiang Zhang" userId="b483eb8f-d75d-415e-ad98-09162b013d0f" providerId="ADAL" clId="{4B2D429F-D615-4EA6-8B7D-6A1B3B13E557}" dt="2018-02-20T19:35:52.512" v="12340" actId="1076"/>
          <ac:spMkLst>
            <pc:docMk/>
            <pc:sldMk cId="62825847" sldId="323"/>
            <ac:spMk id="97" creationId="{0F6C08E6-E29A-4D3A-9175-183E1DAFEB92}"/>
          </ac:spMkLst>
        </pc:spChg>
        <pc:spChg chg="add mod">
          <ac:chgData name="Jialiang Zhang" userId="b483eb8f-d75d-415e-ad98-09162b013d0f" providerId="ADAL" clId="{4B2D429F-D615-4EA6-8B7D-6A1B3B13E557}" dt="2018-02-20T19:36:03.783" v="12343" actId="1076"/>
          <ac:spMkLst>
            <pc:docMk/>
            <pc:sldMk cId="62825847" sldId="323"/>
            <ac:spMk id="98" creationId="{A8E8E963-7244-4B7A-B3B0-C5F92A58C544}"/>
          </ac:spMkLst>
        </pc:spChg>
        <pc:spChg chg="add mod">
          <ac:chgData name="Jialiang Zhang" userId="b483eb8f-d75d-415e-ad98-09162b013d0f" providerId="ADAL" clId="{4B2D429F-D615-4EA6-8B7D-6A1B3B13E557}" dt="2018-02-20T19:35:50.539" v="12339" actId="1076"/>
          <ac:spMkLst>
            <pc:docMk/>
            <pc:sldMk cId="62825847" sldId="323"/>
            <ac:spMk id="99" creationId="{DEF6DEAE-2442-4B6D-ACF1-1B9D93F20CAD}"/>
          </ac:spMkLst>
        </pc:spChg>
        <pc:spChg chg="add mod">
          <ac:chgData name="Jialiang Zhang" userId="b483eb8f-d75d-415e-ad98-09162b013d0f" providerId="ADAL" clId="{4B2D429F-D615-4EA6-8B7D-6A1B3B13E557}" dt="2018-02-20T19:35:50.539" v="12339" actId="1076"/>
          <ac:spMkLst>
            <pc:docMk/>
            <pc:sldMk cId="62825847" sldId="323"/>
            <ac:spMk id="100" creationId="{A32DFF3B-BB91-4950-8BE8-C21459321D93}"/>
          </ac:spMkLst>
        </pc:spChg>
        <pc:spChg chg="add mod">
          <ac:chgData name="Jialiang Zhang" userId="b483eb8f-d75d-415e-ad98-09162b013d0f" providerId="ADAL" clId="{4B2D429F-D615-4EA6-8B7D-6A1B3B13E557}" dt="2018-02-20T19:35:56.379" v="12341" actId="1076"/>
          <ac:spMkLst>
            <pc:docMk/>
            <pc:sldMk cId="62825847" sldId="323"/>
            <ac:spMk id="101" creationId="{936D5C6D-CE86-40B2-9474-263D1704C369}"/>
          </ac:spMkLst>
        </pc:spChg>
        <pc:spChg chg="add mod">
          <ac:chgData name="Jialiang Zhang" userId="b483eb8f-d75d-415e-ad98-09162b013d0f" providerId="ADAL" clId="{4B2D429F-D615-4EA6-8B7D-6A1B3B13E557}" dt="2018-02-20T19:35:56.379" v="12341" actId="1076"/>
          <ac:spMkLst>
            <pc:docMk/>
            <pc:sldMk cId="62825847" sldId="323"/>
            <ac:spMk id="102" creationId="{2F290E4F-9B47-4521-9990-3F92A13F9FDF}"/>
          </ac:spMkLst>
        </pc:spChg>
        <pc:spChg chg="add mod">
          <ac:chgData name="Jialiang Zhang" userId="b483eb8f-d75d-415e-ad98-09162b013d0f" providerId="ADAL" clId="{4B2D429F-D615-4EA6-8B7D-6A1B3B13E557}" dt="2018-02-20T19:35:58.972" v="12342" actId="1076"/>
          <ac:spMkLst>
            <pc:docMk/>
            <pc:sldMk cId="62825847" sldId="323"/>
            <ac:spMk id="103" creationId="{7782D9C8-C898-49A1-B5D3-ADEE65AA77C5}"/>
          </ac:spMkLst>
        </pc:sp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42" creationId="{F5215391-80A2-45E8-86E9-AEACDD2B3BB4}"/>
          </ac:cxnSpMkLst>
        </pc:cxn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43" creationId="{62168D73-B1B9-4E49-9113-C2564DA9760B}"/>
          </ac:cxnSpMkLst>
        </pc:cxn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44" creationId="{5B0D7B17-9455-41E5-AFAA-D5F3833E217B}"/>
          </ac:cxnSpMkLst>
        </pc:cxn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45" creationId="{ED5F01E2-9EFC-4D7A-BBB2-FA4404EE3B22}"/>
          </ac:cxnSpMkLst>
        </pc:cxn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46" creationId="{E81FEDD1-F483-402F-9AB6-935E18C6EC8E}"/>
          </ac:cxnSpMkLst>
        </pc:cxn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47" creationId="{53E9530F-B21E-47B5-9B09-45837F5B4263}"/>
          </ac:cxnSpMkLst>
        </pc:cxn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48" creationId="{B440A991-331F-4B40-8BC1-AB00CE39B073}"/>
          </ac:cxnSpMkLst>
        </pc:cxn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49" creationId="{FAF46F9C-22AC-4F72-B0D9-4CB7A085EFB7}"/>
          </ac:cxnSpMkLst>
        </pc:cxn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50" creationId="{F0B738B6-BC02-4A72-BFE0-3889ED4517D0}"/>
          </ac:cxnSpMkLst>
        </pc:cxnChg>
        <pc:cxnChg chg="add del">
          <ac:chgData name="Jialiang Zhang" userId="b483eb8f-d75d-415e-ad98-09162b013d0f" providerId="ADAL" clId="{4B2D429F-D615-4EA6-8B7D-6A1B3B13E557}" dt="2018-02-20T19:35:06.631" v="12335"/>
          <ac:cxnSpMkLst>
            <pc:docMk/>
            <pc:sldMk cId="62825847" sldId="323"/>
            <ac:cxnSpMk id="51" creationId="{CFC094AB-2FCC-4ACD-9E7D-60AE020795D9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68" creationId="{057E0A66-8B75-44CA-9500-54B7A9E8958E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69" creationId="{F3078653-F869-49BD-BADB-BE3193EA4AA6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78" creationId="{4904EB97-DA30-4E3F-9055-D495047C2922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79" creationId="{C7B83811-4DB0-4407-97CB-E470E5CC1048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80" creationId="{112CF9B8-6F8F-4E78-898A-6839243D5F54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81" creationId="{56E8011E-9989-4D15-869F-CC59C1CF1898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82" creationId="{A33786DE-D4CB-45F6-B183-0A0010BA8857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83" creationId="{5D1C5A33-A1BC-4EE2-A856-12E526045D39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84" creationId="{60676CAC-3F00-4B46-81D8-CF824DBE4B83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85" creationId="{6027487E-0729-479A-98DB-F5229A78C9C4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86" creationId="{8452E1F2-A9E3-40BF-8990-B7A2AD50EC7F}"/>
          </ac:cxnSpMkLst>
        </pc:cxnChg>
        <pc:cxnChg chg="mod">
          <ac:chgData name="Jialiang Zhang" userId="b483eb8f-d75d-415e-ad98-09162b013d0f" providerId="ADAL" clId="{4B2D429F-D615-4EA6-8B7D-6A1B3B13E557}" dt="2018-02-20T19:35:13.963" v="12336" actId="1076"/>
          <ac:cxnSpMkLst>
            <pc:docMk/>
            <pc:sldMk cId="62825847" sldId="323"/>
            <ac:cxnSpMk id="87" creationId="{CB497FC7-BCA6-482C-A96E-8D933B15CF17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88" creationId="{916E3D5E-D235-4E89-9FAA-E5986282B064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89" creationId="{DD29A6DB-9834-4D44-AB77-B513DCCCAF78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90" creationId="{B2C993C8-8AFD-470E-95ED-BF406059D5B2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91" creationId="{8A2564C2-11FB-4EBD-A08F-00758D6982F3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92" creationId="{59C68EF4-7162-40C0-B737-25D0317E03FD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93" creationId="{63114114-97FF-478A-8C95-AE834AE63537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94" creationId="{D600950E-9DC3-47F0-AD54-BCB4B6329A68}"/>
          </ac:cxnSpMkLst>
        </pc:cxnChg>
        <pc:cxnChg chg="add mod">
          <ac:chgData name="Jialiang Zhang" userId="b483eb8f-d75d-415e-ad98-09162b013d0f" providerId="ADAL" clId="{4B2D429F-D615-4EA6-8B7D-6A1B3B13E557}" dt="2018-02-20T19:35:46.704" v="12338" actId="1076"/>
          <ac:cxnSpMkLst>
            <pc:docMk/>
            <pc:sldMk cId="62825847" sldId="323"/>
            <ac:cxnSpMk id="95" creationId="{95E8B9B9-83B6-4C95-960C-BDD355A2D1A3}"/>
          </ac:cxnSpMkLst>
        </pc:cxnChg>
      </pc:sldChg>
      <pc:sldChg chg="addSp delSp modSp add">
        <pc:chgData name="Jialiang Zhang" userId="b483eb8f-d75d-415e-ad98-09162b013d0f" providerId="ADAL" clId="{4B2D429F-D615-4EA6-8B7D-6A1B3B13E557}" dt="2018-02-20T19:37:29.805" v="12377" actId="1076"/>
        <pc:sldMkLst>
          <pc:docMk/>
          <pc:sldMk cId="320653252" sldId="324"/>
        </pc:sldMkLst>
        <pc:spChg chg="mod">
          <ac:chgData name="Jialiang Zhang" userId="b483eb8f-d75d-415e-ad98-09162b013d0f" providerId="ADAL" clId="{4B2D429F-D615-4EA6-8B7D-6A1B3B13E557}" dt="2018-02-20T19:37:04.347" v="12372" actId="20577"/>
          <ac:spMkLst>
            <pc:docMk/>
            <pc:sldMk cId="320653252" sldId="324"/>
            <ac:spMk id="2" creationId="{E4DC9C68-0116-49B3-AFB0-1954AF86E403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28" creationId="{1DEF5C86-F541-43A7-B0DF-C3E754D212D6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29" creationId="{7A8A9E93-DFF8-483A-96B7-455DE074D3C5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30" creationId="{BA21A336-3C53-4F37-B9E7-72772962E20E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52" creationId="{96836E91-FC62-43AE-BA4E-7CD271C9B32F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53" creationId="{85E9E6E8-D0C1-40DC-AABD-84D1CE25FFA3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54" creationId="{A8EABC4D-3021-4E15-8463-3DBF91BA80E5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55" creationId="{3A98175C-35D8-4A75-874D-6BEC30086BEF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56" creationId="{3E8FB45E-637E-4F9D-BBC8-39EF306D806A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57" creationId="{7D92A8A2-A74D-4EF0-8F5E-AE695F2F8B8C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58" creationId="{C3027E96-9EFD-4F56-9BE1-DBFC1502D5D3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59" creationId="{77A905E9-4009-457E-B9E1-8E06CF2CB8DF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60" creationId="{55DB5C86-7598-4CEF-B0EC-A511AD1D8F9A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61" creationId="{D1BDE55E-1698-4017-8A3A-6901DE063DAF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62" creationId="{ECD595B4-5501-494B-B80C-5DC229D68139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63" creationId="{3FDFCA1F-5B7B-44CF-8F64-8C46D47F55C1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64" creationId="{2AC6FF89-15C0-462F-BC30-8D8AC628CADD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65" creationId="{4B6B6D10-9248-40BE-899E-1ED111A6FE18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66" creationId="{EB0C8C84-91C6-4E64-A8FC-F31CA6A966DE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67" creationId="{9F79CB6F-1FA6-40D2-8FFE-15D81D6CBB72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70" creationId="{DEC6A9F1-B6A1-4E3E-9741-AA676D202990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71" creationId="{579A46C2-7E4F-4528-B43E-1CB21967E2A8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72" creationId="{27E3C750-F95A-4011-A06D-8BB48450D759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73" creationId="{0FFF1C24-F164-470C-8C09-4646B3B2D245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74" creationId="{80DB5279-86C0-4098-94A1-B668053DCF9C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75" creationId="{28355AC1-7059-40D7-9B75-12025A942886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76" creationId="{3C70FACD-B15A-4146-B600-67FD8DFB20A0}"/>
          </ac:spMkLst>
        </pc:spChg>
        <pc:spChg chg="del">
          <ac:chgData name="Jialiang Zhang" userId="b483eb8f-d75d-415e-ad98-09162b013d0f" providerId="ADAL" clId="{4B2D429F-D615-4EA6-8B7D-6A1B3B13E557}" dt="2018-02-20T19:37:18.966" v="12375" actId="478"/>
          <ac:spMkLst>
            <pc:docMk/>
            <pc:sldMk cId="320653252" sldId="324"/>
            <ac:spMk id="77" creationId="{55192CB7-6928-4F08-8CDB-270A9410F9CB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96" creationId="{0084B25D-6AD6-4987-8A23-B3A39843C194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97" creationId="{0F6C08E6-E29A-4D3A-9175-183E1DAFEB92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98" creationId="{A8E8E963-7244-4B7A-B3B0-C5F92A58C544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99" creationId="{DEF6DEAE-2442-4B6D-ACF1-1B9D93F20CAD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100" creationId="{A32DFF3B-BB91-4950-8BE8-C21459321D93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101" creationId="{936D5C6D-CE86-40B2-9474-263D1704C369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102" creationId="{2F290E4F-9B47-4521-9990-3F92A13F9FDF}"/>
          </ac:spMkLst>
        </pc:spChg>
        <pc:spChg chg="del">
          <ac:chgData name="Jialiang Zhang" userId="b483eb8f-d75d-415e-ad98-09162b013d0f" providerId="ADAL" clId="{4B2D429F-D615-4EA6-8B7D-6A1B3B13E557}" dt="2018-02-20T19:37:21.163" v="12376" actId="478"/>
          <ac:spMkLst>
            <pc:docMk/>
            <pc:sldMk cId="320653252" sldId="324"/>
            <ac:spMk id="103" creationId="{7782D9C8-C898-49A1-B5D3-ADEE65AA77C5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14" creationId="{E1C8410F-18A4-40E8-9F9D-A6118BC55ABD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15" creationId="{D08E0CCA-6E6E-4BDF-9364-763E5C3B90F9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16" creationId="{E657A1DA-3568-46F1-95F9-E7B3695FB0E2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17" creationId="{62F0F0A8-92DE-4606-ABF9-01AD62DA7E82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18" creationId="{39069339-B01E-46A0-A93D-CA59CC6B8345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19" creationId="{3EA80D84-FD12-440F-AFD5-A128AED66066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20" creationId="{7A93197A-1C3E-4551-B558-339D2AF7DC7A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21" creationId="{311C6B95-D539-4CB6-940F-1B799F7677C7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22" creationId="{45FDC86A-5191-4333-B036-F69A2BA22E34}"/>
          </ac:spMkLst>
        </pc:spChg>
        <pc:spChg chg="add mod">
          <ac:chgData name="Jialiang Zhang" userId="b483eb8f-d75d-415e-ad98-09162b013d0f" providerId="ADAL" clId="{4B2D429F-D615-4EA6-8B7D-6A1B3B13E557}" dt="2018-02-20T19:37:29.805" v="12377" actId="1076"/>
          <ac:spMkLst>
            <pc:docMk/>
            <pc:sldMk cId="320653252" sldId="324"/>
            <ac:spMk id="123" creationId="{676D954A-C3F1-4092-BB78-F90868D21CC9}"/>
          </ac:spMkLst>
        </pc:sp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68" creationId="{057E0A66-8B75-44CA-9500-54B7A9E8958E}"/>
          </ac:cxnSpMkLst>
        </pc:cxn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69" creationId="{F3078653-F869-49BD-BADB-BE3193EA4AA6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78" creationId="{4904EB97-DA30-4E3F-9055-D495047C2922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79" creationId="{C7B83811-4DB0-4407-97CB-E470E5CC1048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80" creationId="{112CF9B8-6F8F-4E78-898A-6839243D5F54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81" creationId="{56E8011E-9989-4D15-869F-CC59C1CF1898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82" creationId="{A33786DE-D4CB-45F6-B183-0A0010BA8857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83" creationId="{5D1C5A33-A1BC-4EE2-A856-12E526045D39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84" creationId="{60676CAC-3F00-4B46-81D8-CF824DBE4B83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85" creationId="{6027487E-0729-479A-98DB-F5229A78C9C4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86" creationId="{8452E1F2-A9E3-40BF-8990-B7A2AD50EC7F}"/>
          </ac:cxnSpMkLst>
        </pc:cxnChg>
        <pc:cxnChg chg="del mod">
          <ac:chgData name="Jialiang Zhang" userId="b483eb8f-d75d-415e-ad98-09162b013d0f" providerId="ADAL" clId="{4B2D429F-D615-4EA6-8B7D-6A1B3B13E557}" dt="2018-02-20T19:37:18.966" v="12375" actId="478"/>
          <ac:cxnSpMkLst>
            <pc:docMk/>
            <pc:sldMk cId="320653252" sldId="324"/>
            <ac:cxnSpMk id="87" creationId="{CB497FC7-BCA6-482C-A96E-8D933B15CF17}"/>
          </ac:cxnSpMkLst>
        </pc:cxn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88" creationId="{916E3D5E-D235-4E89-9FAA-E5986282B064}"/>
          </ac:cxnSpMkLst>
        </pc:cxn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89" creationId="{DD29A6DB-9834-4D44-AB77-B513DCCCAF78}"/>
          </ac:cxnSpMkLst>
        </pc:cxn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90" creationId="{B2C993C8-8AFD-470E-95ED-BF406059D5B2}"/>
          </ac:cxnSpMkLst>
        </pc:cxn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91" creationId="{8A2564C2-11FB-4EBD-A08F-00758D6982F3}"/>
          </ac:cxnSpMkLst>
        </pc:cxn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92" creationId="{59C68EF4-7162-40C0-B737-25D0317E03FD}"/>
          </ac:cxnSpMkLst>
        </pc:cxn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93" creationId="{63114114-97FF-478A-8C95-AE834AE63537}"/>
          </ac:cxnSpMkLst>
        </pc:cxn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94" creationId="{D600950E-9DC3-47F0-AD54-BCB4B6329A68}"/>
          </ac:cxnSpMkLst>
        </pc:cxnChg>
        <pc:cxnChg chg="del mod">
          <ac:chgData name="Jialiang Zhang" userId="b483eb8f-d75d-415e-ad98-09162b013d0f" providerId="ADAL" clId="{4B2D429F-D615-4EA6-8B7D-6A1B3B13E557}" dt="2018-02-20T19:37:21.163" v="12376" actId="478"/>
          <ac:cxnSpMkLst>
            <pc:docMk/>
            <pc:sldMk cId="320653252" sldId="324"/>
            <ac:cxnSpMk id="95" creationId="{95E8B9B9-83B6-4C95-960C-BDD355A2D1A3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04" creationId="{98CA793F-28B4-435B-AD21-A2E1E4F810CE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05" creationId="{4A9ABE7F-B98C-4A75-8FC0-E9AE99A37FBC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06" creationId="{3F8D2ED1-2EA3-4E96-B0F1-8A4144C2BB26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07" creationId="{13ECBF5A-757F-4866-A4F5-30DD106AF1A7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08" creationId="{6EF6C9AB-09AE-43EE-8571-F7CCDF45C390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09" creationId="{457C23CA-4F4D-427C-B689-176248A80C69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10" creationId="{476B759D-1505-4B26-9298-5BFD125C25F0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11" creationId="{E890030A-0473-45C7-BB03-455032ADA1FD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12" creationId="{091AC408-4591-4EBB-8885-A23A6B7F7840}"/>
          </ac:cxnSpMkLst>
        </pc:cxnChg>
        <pc:cxnChg chg="add mod">
          <ac:chgData name="Jialiang Zhang" userId="b483eb8f-d75d-415e-ad98-09162b013d0f" providerId="ADAL" clId="{4B2D429F-D615-4EA6-8B7D-6A1B3B13E557}" dt="2018-02-20T19:37:29.805" v="12377" actId="1076"/>
          <ac:cxnSpMkLst>
            <pc:docMk/>
            <pc:sldMk cId="320653252" sldId="324"/>
            <ac:cxnSpMk id="113" creationId="{16DC303B-04DB-4985-B284-5D2B99ACD6DC}"/>
          </ac:cxnSpMkLst>
        </pc:cxnChg>
      </pc:sldChg>
      <pc:sldChg chg="addSp delSp modSp add">
        <pc:chgData name="Jialiang Zhang" userId="b483eb8f-d75d-415e-ad98-09162b013d0f" providerId="ADAL" clId="{4B2D429F-D615-4EA6-8B7D-6A1B3B13E557}" dt="2018-02-20T19:47:21.090" v="12568" actId="20577"/>
        <pc:sldMkLst>
          <pc:docMk/>
          <pc:sldMk cId="3121193112" sldId="325"/>
        </pc:sldMkLst>
        <pc:spChg chg="mod">
          <ac:chgData name="Jialiang Zhang" userId="b483eb8f-d75d-415e-ad98-09162b013d0f" providerId="ADAL" clId="{4B2D429F-D615-4EA6-8B7D-6A1B3B13E557}" dt="2018-02-20T19:47:21.090" v="12568" actId="20577"/>
          <ac:spMkLst>
            <pc:docMk/>
            <pc:sldMk cId="3121193112" sldId="325"/>
            <ac:spMk id="2" creationId="{E4DC9C68-0116-49B3-AFB0-1954AF86E403}"/>
          </ac:spMkLst>
        </pc:spChg>
        <pc:spChg chg="add del mod">
          <ac:chgData name="Jialiang Zhang" userId="b483eb8f-d75d-415e-ad98-09162b013d0f" providerId="ADAL" clId="{4B2D429F-D615-4EA6-8B7D-6A1B3B13E557}" dt="2018-02-20T19:42:08.256" v="12449" actId="478"/>
          <ac:spMkLst>
            <pc:docMk/>
            <pc:sldMk cId="3121193112" sldId="325"/>
            <ac:spMk id="33" creationId="{3DAD6481-45DD-4A16-B49C-13231410C172}"/>
          </ac:spMkLst>
        </pc:spChg>
        <pc:spChg chg="add del mod">
          <ac:chgData name="Jialiang Zhang" userId="b483eb8f-d75d-415e-ad98-09162b013d0f" providerId="ADAL" clId="{4B2D429F-D615-4EA6-8B7D-6A1B3B13E557}" dt="2018-02-20T19:42:05.916" v="12447" actId="478"/>
          <ac:spMkLst>
            <pc:docMk/>
            <pc:sldMk cId="3121193112" sldId="325"/>
            <ac:spMk id="34" creationId="{0187ED57-B3EB-4996-8289-0EDC8F2449E8}"/>
          </ac:spMkLst>
        </pc:spChg>
        <pc:spChg chg="mod">
          <ac:chgData name="Jialiang Zhang" userId="b483eb8f-d75d-415e-ad98-09162b013d0f" providerId="ADAL" clId="{4B2D429F-D615-4EA6-8B7D-6A1B3B13E557}" dt="2018-02-20T19:41:20.780" v="12440"/>
          <ac:spMkLst>
            <pc:docMk/>
            <pc:sldMk cId="3121193112" sldId="325"/>
            <ac:spMk id="52" creationId="{96836E91-FC62-43AE-BA4E-7CD271C9B32F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53" creationId="{85E9E6E8-D0C1-40DC-AABD-84D1CE25FFA3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54" creationId="{A8EABC4D-3021-4E15-8463-3DBF91BA80E5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55" creationId="{3A98175C-35D8-4A75-874D-6BEC30086BEF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56" creationId="{3E8FB45E-637E-4F9D-BBC8-39EF306D806A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57" creationId="{7D92A8A2-A74D-4EF0-8F5E-AE695F2F8B8C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58" creationId="{C3027E96-9EFD-4F56-9BE1-DBFC1502D5D3}"/>
          </ac:spMkLst>
        </pc:spChg>
        <pc:spChg chg="mod">
          <ac:chgData name="Jialiang Zhang" userId="b483eb8f-d75d-415e-ad98-09162b013d0f" providerId="ADAL" clId="{4B2D429F-D615-4EA6-8B7D-6A1B3B13E557}" dt="2018-02-20T19:41:04.239" v="12439"/>
          <ac:spMkLst>
            <pc:docMk/>
            <pc:sldMk cId="3121193112" sldId="325"/>
            <ac:spMk id="59" creationId="{77A905E9-4009-457E-B9E1-8E06CF2CB8DF}"/>
          </ac:spMkLst>
        </pc:spChg>
        <pc:spChg chg="mod">
          <ac:chgData name="Jialiang Zhang" userId="b483eb8f-d75d-415e-ad98-09162b013d0f" providerId="ADAL" clId="{4B2D429F-D615-4EA6-8B7D-6A1B3B13E557}" dt="2018-02-20T19:40:50.550" v="12437"/>
          <ac:spMkLst>
            <pc:docMk/>
            <pc:sldMk cId="3121193112" sldId="325"/>
            <ac:spMk id="114" creationId="{E1C8410F-18A4-40E8-9F9D-A6118BC55ABD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115" creationId="{D08E0CCA-6E6E-4BDF-9364-763E5C3B90F9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116" creationId="{E657A1DA-3568-46F1-95F9-E7B3695FB0E2}"/>
          </ac:spMkLst>
        </pc:spChg>
        <pc:spChg chg="mod">
          <ac:chgData name="Jialiang Zhang" userId="b483eb8f-d75d-415e-ad98-09162b013d0f" providerId="ADAL" clId="{4B2D429F-D615-4EA6-8B7D-6A1B3B13E557}" dt="2018-02-20T19:40:58.227" v="12438"/>
          <ac:spMkLst>
            <pc:docMk/>
            <pc:sldMk cId="3121193112" sldId="325"/>
            <ac:spMk id="117" creationId="{62F0F0A8-92DE-4606-ABF9-01AD62DA7E82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118" creationId="{39069339-B01E-46A0-A93D-CA59CC6B8345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119" creationId="{3EA80D84-FD12-440F-AFD5-A128AED66066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120" creationId="{7A93197A-1C3E-4551-B558-339D2AF7DC7A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121" creationId="{311C6B95-D539-4CB6-940F-1B799F7677C7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122" creationId="{45FDC86A-5191-4333-B036-F69A2BA22E34}"/>
          </ac:spMkLst>
        </pc:spChg>
        <pc:spChg chg="mod">
          <ac:chgData name="Jialiang Zhang" userId="b483eb8f-d75d-415e-ad98-09162b013d0f" providerId="ADAL" clId="{4B2D429F-D615-4EA6-8B7D-6A1B3B13E557}" dt="2018-02-20T19:40:04.538" v="12436" actId="1076"/>
          <ac:spMkLst>
            <pc:docMk/>
            <pc:sldMk cId="3121193112" sldId="325"/>
            <ac:spMk id="123" creationId="{676D954A-C3F1-4092-BB78-F90868D21CC9}"/>
          </ac:spMkLst>
        </pc:spChg>
        <pc:cxnChg chg="add del mod">
          <ac:chgData name="Jialiang Zhang" userId="b483eb8f-d75d-415e-ad98-09162b013d0f" providerId="ADAL" clId="{4B2D429F-D615-4EA6-8B7D-6A1B3B13E557}" dt="2018-02-20T19:42:07.457" v="12448" actId="478"/>
          <ac:cxnSpMkLst>
            <pc:docMk/>
            <pc:sldMk cId="3121193112" sldId="325"/>
            <ac:cxnSpMk id="35" creationId="{85B36472-60E6-4DDE-891B-3BD96D289FE3}"/>
          </ac:cxnSpMkLst>
        </pc:cxnChg>
        <pc:cxnChg chg="mod">
          <ac:chgData name="Jialiang Zhang" userId="b483eb8f-d75d-415e-ad98-09162b013d0f" providerId="ADAL" clId="{4B2D429F-D615-4EA6-8B7D-6A1B3B13E557}" dt="2018-02-20T19:41:46.361" v="12443" actId="693"/>
          <ac:cxnSpMkLst>
            <pc:docMk/>
            <pc:sldMk cId="3121193112" sldId="325"/>
            <ac:cxnSpMk id="104" creationId="{98CA793F-28B4-435B-AD21-A2E1E4F810CE}"/>
          </ac:cxnSpMkLst>
        </pc:cxnChg>
        <pc:cxnChg chg="mod">
          <ac:chgData name="Jialiang Zhang" userId="b483eb8f-d75d-415e-ad98-09162b013d0f" providerId="ADAL" clId="{4B2D429F-D615-4EA6-8B7D-6A1B3B13E557}" dt="2018-02-20T19:40:04.538" v="12436" actId="1076"/>
          <ac:cxnSpMkLst>
            <pc:docMk/>
            <pc:sldMk cId="3121193112" sldId="325"/>
            <ac:cxnSpMk id="105" creationId="{4A9ABE7F-B98C-4A75-8FC0-E9AE99A37FBC}"/>
          </ac:cxnSpMkLst>
        </pc:cxnChg>
        <pc:cxnChg chg="mod">
          <ac:chgData name="Jialiang Zhang" userId="b483eb8f-d75d-415e-ad98-09162b013d0f" providerId="ADAL" clId="{4B2D429F-D615-4EA6-8B7D-6A1B3B13E557}" dt="2018-02-20T19:40:04.538" v="12436" actId="1076"/>
          <ac:cxnSpMkLst>
            <pc:docMk/>
            <pc:sldMk cId="3121193112" sldId="325"/>
            <ac:cxnSpMk id="106" creationId="{3F8D2ED1-2EA3-4E96-B0F1-8A4144C2BB26}"/>
          </ac:cxnSpMkLst>
        </pc:cxnChg>
        <pc:cxnChg chg="mod">
          <ac:chgData name="Jialiang Zhang" userId="b483eb8f-d75d-415e-ad98-09162b013d0f" providerId="ADAL" clId="{4B2D429F-D615-4EA6-8B7D-6A1B3B13E557}" dt="2018-02-20T19:40:04.538" v="12436" actId="1076"/>
          <ac:cxnSpMkLst>
            <pc:docMk/>
            <pc:sldMk cId="3121193112" sldId="325"/>
            <ac:cxnSpMk id="107" creationId="{13ECBF5A-757F-4866-A4F5-30DD106AF1A7}"/>
          </ac:cxnSpMkLst>
        </pc:cxnChg>
        <pc:cxnChg chg="mod">
          <ac:chgData name="Jialiang Zhang" userId="b483eb8f-d75d-415e-ad98-09162b013d0f" providerId="ADAL" clId="{4B2D429F-D615-4EA6-8B7D-6A1B3B13E557}" dt="2018-02-20T19:40:04.538" v="12436" actId="1076"/>
          <ac:cxnSpMkLst>
            <pc:docMk/>
            <pc:sldMk cId="3121193112" sldId="325"/>
            <ac:cxnSpMk id="108" creationId="{6EF6C9AB-09AE-43EE-8571-F7CCDF45C390}"/>
          </ac:cxnSpMkLst>
        </pc:cxnChg>
        <pc:cxnChg chg="mod">
          <ac:chgData name="Jialiang Zhang" userId="b483eb8f-d75d-415e-ad98-09162b013d0f" providerId="ADAL" clId="{4B2D429F-D615-4EA6-8B7D-6A1B3B13E557}" dt="2018-02-20T19:40:04.538" v="12436" actId="1076"/>
          <ac:cxnSpMkLst>
            <pc:docMk/>
            <pc:sldMk cId="3121193112" sldId="325"/>
            <ac:cxnSpMk id="109" creationId="{457C23CA-4F4D-427C-B689-176248A80C69}"/>
          </ac:cxnSpMkLst>
        </pc:cxnChg>
        <pc:cxnChg chg="mod">
          <ac:chgData name="Jialiang Zhang" userId="b483eb8f-d75d-415e-ad98-09162b013d0f" providerId="ADAL" clId="{4B2D429F-D615-4EA6-8B7D-6A1B3B13E557}" dt="2018-02-20T19:40:04.538" v="12436" actId="1076"/>
          <ac:cxnSpMkLst>
            <pc:docMk/>
            <pc:sldMk cId="3121193112" sldId="325"/>
            <ac:cxnSpMk id="110" creationId="{476B759D-1505-4B26-9298-5BFD125C25F0}"/>
          </ac:cxnSpMkLst>
        </pc:cxnChg>
        <pc:cxnChg chg="mod">
          <ac:chgData name="Jialiang Zhang" userId="b483eb8f-d75d-415e-ad98-09162b013d0f" providerId="ADAL" clId="{4B2D429F-D615-4EA6-8B7D-6A1B3B13E557}" dt="2018-02-20T19:40:04.538" v="12436" actId="1076"/>
          <ac:cxnSpMkLst>
            <pc:docMk/>
            <pc:sldMk cId="3121193112" sldId="325"/>
            <ac:cxnSpMk id="111" creationId="{E890030A-0473-45C7-BB03-455032ADA1FD}"/>
          </ac:cxnSpMkLst>
        </pc:cxnChg>
        <pc:cxnChg chg="mod">
          <ac:chgData name="Jialiang Zhang" userId="b483eb8f-d75d-415e-ad98-09162b013d0f" providerId="ADAL" clId="{4B2D429F-D615-4EA6-8B7D-6A1B3B13E557}" dt="2018-02-20T19:40:04.538" v="12436" actId="1076"/>
          <ac:cxnSpMkLst>
            <pc:docMk/>
            <pc:sldMk cId="3121193112" sldId="325"/>
            <ac:cxnSpMk id="112" creationId="{091AC408-4591-4EBB-8885-A23A6B7F7840}"/>
          </ac:cxnSpMkLst>
        </pc:cxnChg>
        <pc:cxnChg chg="mod">
          <ac:chgData name="Jialiang Zhang" userId="b483eb8f-d75d-415e-ad98-09162b013d0f" providerId="ADAL" clId="{4B2D429F-D615-4EA6-8B7D-6A1B3B13E557}" dt="2018-02-20T19:40:04.538" v="12436" actId="1076"/>
          <ac:cxnSpMkLst>
            <pc:docMk/>
            <pc:sldMk cId="3121193112" sldId="325"/>
            <ac:cxnSpMk id="113" creationId="{16DC303B-04DB-4985-B284-5D2B99ACD6DC}"/>
          </ac:cxnSpMkLst>
        </pc:cxnChg>
      </pc:sldChg>
      <pc:sldChg chg="add del">
        <pc:chgData name="Jialiang Zhang" userId="b483eb8f-d75d-415e-ad98-09162b013d0f" providerId="ADAL" clId="{4B2D429F-D615-4EA6-8B7D-6A1B3B13E557}" dt="2018-02-20T19:36:31.895" v="12349"/>
        <pc:sldMkLst>
          <pc:docMk/>
          <pc:sldMk cId="3552166720" sldId="325"/>
        </pc:sldMkLst>
      </pc:sldChg>
      <pc:sldChg chg="addSp delSp modSp add">
        <pc:chgData name="Jialiang Zhang" userId="b483eb8f-d75d-415e-ad98-09162b013d0f" providerId="ADAL" clId="{4B2D429F-D615-4EA6-8B7D-6A1B3B13E557}" dt="2018-02-20T19:45:16.680" v="12483" actId="1076"/>
        <pc:sldMkLst>
          <pc:docMk/>
          <pc:sldMk cId="2307163587" sldId="326"/>
        </pc:sldMkLst>
        <pc:spChg chg="mod">
          <ac:chgData name="Jialiang Zhang" userId="b483eb8f-d75d-415e-ad98-09162b013d0f" providerId="ADAL" clId="{4B2D429F-D615-4EA6-8B7D-6A1B3B13E557}" dt="2018-02-20T19:44:45.795" v="12479" actId="20577"/>
          <ac:spMkLst>
            <pc:docMk/>
            <pc:sldMk cId="2307163587" sldId="326"/>
            <ac:spMk id="2" creationId="{E4DC9C68-0116-49B3-AFB0-1954AF86E403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33" creationId="{1EBE06AC-B49E-4BDA-991C-607F84585BB7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34" creationId="{86DFDDFD-07B6-414D-BA3B-E5288AEE5B7F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35" creationId="{85662816-BEDE-4D74-9C49-2D47D86F2DE3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36" creationId="{8AFD4671-CE56-4EAE-A337-81840AB551C3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37" creationId="{AAADCC84-B57A-4F62-93D3-5151F1C834CC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38" creationId="{11460B20-C535-45D7-AEE1-EB0273F12BCF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39" creationId="{AF8411D0-E684-4D6A-A552-DAAA4FA9B49B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40" creationId="{AF3D77CD-421A-42EC-A597-D48FCAFA66C5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51" creationId="{5CB66C29-8A65-445C-8CB2-615A8281FE53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52" creationId="{96836E91-FC62-43AE-BA4E-7CD271C9B32F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53" creationId="{85E9E6E8-D0C1-40DC-AABD-84D1CE25FFA3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54" creationId="{A8EABC4D-3021-4E15-8463-3DBF91BA80E5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55" creationId="{3A98175C-35D8-4A75-874D-6BEC30086BEF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56" creationId="{3E8FB45E-637E-4F9D-BBC8-39EF306D806A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57" creationId="{7D92A8A2-A74D-4EF0-8F5E-AE695F2F8B8C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58" creationId="{C3027E96-9EFD-4F56-9BE1-DBFC1502D5D3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59" creationId="{77A905E9-4009-457E-B9E1-8E06CF2CB8DF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0" creationId="{42D24DAB-A1EB-4D54-8E13-1EC6768332EE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1" creationId="{DE6E4C35-3652-4526-8BC1-C17CC48D7C2A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2" creationId="{CDF271BD-D621-4A9F-8D42-D17FD580A52E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3" creationId="{3153BB80-D360-43AC-8AAA-6C301F2EBF79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4" creationId="{7158F27E-96D4-4615-B801-9F58C4AA372A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5" creationId="{55153F08-9856-4DE1-AA6C-162B9EA3E6C4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6" creationId="{B5473870-08AE-4615-B837-91F777EB03EB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7" creationId="{0D2F2361-09BA-4920-86AE-74C2661A8463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8" creationId="{28F1E0A2-58EC-418E-9FE3-940D4B183712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69" creationId="{8ACD79F5-C7EF-4D1E-B253-2750483BD07F}"/>
          </ac:spMkLst>
        </pc:spChg>
        <pc:spChg chg="add mod">
          <ac:chgData name="Jialiang Zhang" userId="b483eb8f-d75d-415e-ad98-09162b013d0f" providerId="ADAL" clId="{4B2D429F-D615-4EA6-8B7D-6A1B3B13E557}" dt="2018-02-20T19:45:16.680" v="12483" actId="1076"/>
          <ac:spMkLst>
            <pc:docMk/>
            <pc:sldMk cId="2307163587" sldId="326"/>
            <ac:spMk id="70" creationId="{17DA18BF-58F4-47F3-A335-1170F8768B2D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14" creationId="{E1C8410F-18A4-40E8-9F9D-A6118BC55ABD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15" creationId="{D08E0CCA-6E6E-4BDF-9364-763E5C3B90F9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16" creationId="{E657A1DA-3568-46F1-95F9-E7B3695FB0E2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17" creationId="{62F0F0A8-92DE-4606-ABF9-01AD62DA7E82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18" creationId="{39069339-B01E-46A0-A93D-CA59CC6B8345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19" creationId="{3EA80D84-FD12-440F-AFD5-A128AED66066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20" creationId="{7A93197A-1C3E-4551-B558-339D2AF7DC7A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21" creationId="{311C6B95-D539-4CB6-940F-1B799F7677C7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22" creationId="{45FDC86A-5191-4333-B036-F69A2BA22E34}"/>
          </ac:spMkLst>
        </pc:spChg>
        <pc:spChg chg="del">
          <ac:chgData name="Jialiang Zhang" userId="b483eb8f-d75d-415e-ad98-09162b013d0f" providerId="ADAL" clId="{4B2D429F-D615-4EA6-8B7D-6A1B3B13E557}" dt="2018-02-20T19:45:09.866" v="12482" actId="478"/>
          <ac:spMkLst>
            <pc:docMk/>
            <pc:sldMk cId="2307163587" sldId="326"/>
            <ac:spMk id="123" creationId="{676D954A-C3F1-4092-BB78-F90868D21CC9}"/>
          </ac:spMkLst>
        </pc:sp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41" creationId="{3EF133CA-DFC9-463C-8DFC-6FA0FC2ACEE4}"/>
          </ac:cxnSpMkLst>
        </pc:cxn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42" creationId="{F428A77C-1500-47C7-9D01-5AC43F2659A2}"/>
          </ac:cxnSpMkLst>
        </pc:cxn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43" creationId="{A56E8718-7491-4E85-9DCA-67059BC9DAEC}"/>
          </ac:cxnSpMkLst>
        </pc:cxn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44" creationId="{90BEE4A8-8D64-4035-B31E-0BBAF7CDA280}"/>
          </ac:cxnSpMkLst>
        </pc:cxn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45" creationId="{3E38B7AC-E65B-4325-8964-529270B7B6B4}"/>
          </ac:cxnSpMkLst>
        </pc:cxn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46" creationId="{FF2BBE2C-102A-4C9C-84E2-811F14A81600}"/>
          </ac:cxnSpMkLst>
        </pc:cxn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47" creationId="{DD70036C-203F-4B28-A444-C5532CE0CAF2}"/>
          </ac:cxnSpMkLst>
        </pc:cxn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48" creationId="{6B5733DE-0BCE-4051-9B1C-8060A3D4D2DF}"/>
          </ac:cxnSpMkLst>
        </pc:cxn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49" creationId="{51F0FC5F-1DCD-40BD-8057-210F48EF02C4}"/>
          </ac:cxnSpMkLst>
        </pc:cxnChg>
        <pc:cxnChg chg="add mod">
          <ac:chgData name="Jialiang Zhang" userId="b483eb8f-d75d-415e-ad98-09162b013d0f" providerId="ADAL" clId="{4B2D429F-D615-4EA6-8B7D-6A1B3B13E557}" dt="2018-02-20T19:45:16.680" v="12483" actId="1076"/>
          <ac:cxnSpMkLst>
            <pc:docMk/>
            <pc:sldMk cId="2307163587" sldId="326"/>
            <ac:cxnSpMk id="50" creationId="{C6FACE1E-740F-4DA4-9484-1739FEE7B89B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04" creationId="{98CA793F-28B4-435B-AD21-A2E1E4F810CE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05" creationId="{4A9ABE7F-B98C-4A75-8FC0-E9AE99A37FBC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06" creationId="{3F8D2ED1-2EA3-4E96-B0F1-8A4144C2BB26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07" creationId="{13ECBF5A-757F-4866-A4F5-30DD106AF1A7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08" creationId="{6EF6C9AB-09AE-43EE-8571-F7CCDF45C390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09" creationId="{457C23CA-4F4D-427C-B689-176248A80C69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10" creationId="{476B759D-1505-4B26-9298-5BFD125C25F0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11" creationId="{E890030A-0473-45C7-BB03-455032ADA1FD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12" creationId="{091AC408-4591-4EBB-8885-A23A6B7F7840}"/>
          </ac:cxnSpMkLst>
        </pc:cxnChg>
        <pc:cxnChg chg="del mod">
          <ac:chgData name="Jialiang Zhang" userId="b483eb8f-d75d-415e-ad98-09162b013d0f" providerId="ADAL" clId="{4B2D429F-D615-4EA6-8B7D-6A1B3B13E557}" dt="2018-02-20T19:45:09.866" v="12482" actId="478"/>
          <ac:cxnSpMkLst>
            <pc:docMk/>
            <pc:sldMk cId="2307163587" sldId="326"/>
            <ac:cxnSpMk id="113" creationId="{16DC303B-04DB-4985-B284-5D2B99ACD6DC}"/>
          </ac:cxnSpMkLst>
        </pc:cxnChg>
      </pc:sldChg>
      <pc:sldChg chg="addSp delSp modSp add">
        <pc:chgData name="Jialiang Zhang" userId="b483eb8f-d75d-415e-ad98-09162b013d0f" providerId="ADAL" clId="{4B2D429F-D615-4EA6-8B7D-6A1B3B13E557}" dt="2018-02-20T19:53:04.087" v="12923" actId="6549"/>
        <pc:sldMkLst>
          <pc:docMk/>
          <pc:sldMk cId="2790884141" sldId="327"/>
        </pc:sldMkLst>
        <pc:spChg chg="mod">
          <ac:chgData name="Jialiang Zhang" userId="b483eb8f-d75d-415e-ad98-09162b013d0f" providerId="ADAL" clId="{4B2D429F-D615-4EA6-8B7D-6A1B3B13E557}" dt="2018-02-20T19:53:04.087" v="12923" actId="6549"/>
          <ac:spMkLst>
            <pc:docMk/>
            <pc:sldMk cId="2790884141" sldId="327"/>
            <ac:spMk id="2" creationId="{E4DC9C68-0116-49B3-AFB0-1954AF86E403}"/>
          </ac:spMkLst>
        </pc:spChg>
        <pc:spChg chg="del">
          <ac:chgData name="Jialiang Zhang" userId="b483eb8f-d75d-415e-ad98-09162b013d0f" providerId="ADAL" clId="{4B2D429F-D615-4EA6-8B7D-6A1B3B13E557}" dt="2018-02-20T19:51:35.604" v="12782" actId="478"/>
          <ac:spMkLst>
            <pc:docMk/>
            <pc:sldMk cId="2790884141" sldId="327"/>
            <ac:spMk id="6" creationId="{B2705BB9-5063-4BCE-970C-2D0EAAE5F00E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28" creationId="{088D89D2-877D-4091-81F3-6679C4A42C54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29" creationId="{E9A6AFB3-D6A0-4F55-848B-5E699FD69ED8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30" creationId="{E09C09A6-4045-4FC1-9266-266B513D7E7A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31" creationId="{B74A1DC4-1FCD-4010-B98A-4C9CE23E0354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32" creationId="{746F4296-EE88-4673-9B8F-A342E550A8A5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33" creationId="{D3032048-3C64-42D5-ADF8-0EC7D05DBC98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34" creationId="{36A45E4C-5CC4-4352-B2A0-32973998100C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35" creationId="{A232BB95-9D0F-4B74-8727-3CE64D73E924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44" creationId="{2B971E04-ADB4-4356-A84C-1D037949AA5E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45" creationId="{605CB224-75F1-45E2-A900-5E7208C0DA73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46" creationId="{AAE4908C-E32C-468E-A20D-6704A6645C99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47" creationId="{C8240874-D70F-4E2A-9967-99BD545FD66D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0" creationId="{6797E33D-E948-47ED-AD71-91BD76512291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1" creationId="{F51A31D3-6193-4D12-9A01-FE329001359B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2" creationId="{C7ED95FE-FBF5-458B-8D04-88CB6FAB0318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3" creationId="{AB49012F-4301-44D8-8282-3B7E226C1255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4" creationId="{E8948A57-4036-4845-B523-4CC3820BE2FB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5" creationId="{D9BFC5A0-EE4C-40D5-8CFB-F55627B71E0F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6" creationId="{49FAEFB4-D7FF-42D1-BC12-BBDACA0013BF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7" creationId="{DB6994BC-BA4F-4891-B53C-D9B41C674105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8" creationId="{1861C804-E561-43FA-911F-ABFF488E0E8C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59" creationId="{B9990B3A-E931-42B1-A204-851B10CB8019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60" creationId="{824C1CCE-0044-413C-93E0-D2CC8394AF17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61" creationId="{80A81364-14E5-4541-B206-4F197BE07140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62" creationId="{8BB94074-F102-449D-86BA-624FD7AC9289}"/>
          </ac:spMkLst>
        </pc:spChg>
        <pc:spChg chg="add mod">
          <ac:chgData name="Jialiang Zhang" userId="b483eb8f-d75d-415e-ad98-09162b013d0f" providerId="ADAL" clId="{4B2D429F-D615-4EA6-8B7D-6A1B3B13E557}" dt="2018-02-20T19:51:42.194" v="12786" actId="1076"/>
          <ac:spMkLst>
            <pc:docMk/>
            <pc:sldMk cId="2790884141" sldId="327"/>
            <ac:spMk id="63" creationId="{4D4B9DF2-AF80-4516-996D-2F7DD9B4B8D4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70" creationId="{DEC6A9F1-B6A1-4E3E-9741-AA676D202990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71" creationId="{579A46C2-7E4F-4528-B43E-1CB21967E2A8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72" creationId="{27E3C750-F95A-4011-A06D-8BB48450D759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73" creationId="{0FFF1C24-F164-470C-8C09-4646B3B2D245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74" creationId="{80DB5279-86C0-4098-94A1-B668053DCF9C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75" creationId="{28355AC1-7059-40D7-9B75-12025A942886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76" creationId="{3C70FACD-B15A-4146-B600-67FD8DFB20A0}"/>
          </ac:spMkLst>
        </pc:spChg>
        <pc:spChg chg="del">
          <ac:chgData name="Jialiang Zhang" userId="b483eb8f-d75d-415e-ad98-09162b013d0f" providerId="ADAL" clId="{4B2D429F-D615-4EA6-8B7D-6A1B3B13E557}" dt="2018-02-20T19:51:26.020" v="12779" actId="478"/>
          <ac:spMkLst>
            <pc:docMk/>
            <pc:sldMk cId="2790884141" sldId="327"/>
            <ac:spMk id="77" creationId="{55192CB7-6928-4F08-8CDB-270A9410F9CB}"/>
          </ac:spMkLst>
        </pc:sp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36" creationId="{3FC0CC9F-EA22-4AB8-904D-42FF4E8075C1}"/>
          </ac:cxnSpMkLst>
        </pc:cxn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37" creationId="{1433B585-AAE3-40CE-A834-CF4AD1C6E0D5}"/>
          </ac:cxnSpMkLst>
        </pc:cxn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38" creationId="{673D6A3A-D747-478C-AF90-7C94005C7AA6}"/>
          </ac:cxnSpMkLst>
        </pc:cxn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39" creationId="{4E97841E-D3FA-48B0-B5D8-DF2887444DF2}"/>
          </ac:cxnSpMkLst>
        </pc:cxn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40" creationId="{DEE2F1C4-CAAB-4564-A7AD-6FD8D60E732F}"/>
          </ac:cxnSpMkLst>
        </pc:cxn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41" creationId="{DF016DAD-0F54-48D5-994A-EC72FCB00B2B}"/>
          </ac:cxnSpMkLst>
        </pc:cxn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42" creationId="{5F22187F-37F2-40D9-B08A-C5052AAB11BA}"/>
          </ac:cxnSpMkLst>
        </pc:cxn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43" creationId="{2344C4E3-1A82-40B9-A998-864D73A6D3EE}"/>
          </ac:cxnSpMkLst>
        </pc:cxn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48" creationId="{6388FE94-AA07-4C12-93AA-0F8FA68F7C92}"/>
          </ac:cxnSpMkLst>
        </pc:cxnChg>
        <pc:cxnChg chg="add mod">
          <ac:chgData name="Jialiang Zhang" userId="b483eb8f-d75d-415e-ad98-09162b013d0f" providerId="ADAL" clId="{4B2D429F-D615-4EA6-8B7D-6A1B3B13E557}" dt="2018-02-20T19:51:42.194" v="12786" actId="1076"/>
          <ac:cxnSpMkLst>
            <pc:docMk/>
            <pc:sldMk cId="2790884141" sldId="327"/>
            <ac:cxnSpMk id="49" creationId="{4561DEAE-BF0B-4B54-AF90-55D2E6AC7EE7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78" creationId="{4904EB97-DA30-4E3F-9055-D495047C2922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79" creationId="{C7B83811-4DB0-4407-97CB-E470E5CC1048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80" creationId="{112CF9B8-6F8F-4E78-898A-6839243D5F54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81" creationId="{56E8011E-9989-4D15-869F-CC59C1CF1898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82" creationId="{A33786DE-D4CB-45F6-B183-0A0010BA8857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83" creationId="{5D1C5A33-A1BC-4EE2-A856-12E526045D39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84" creationId="{60676CAC-3F00-4B46-81D8-CF824DBE4B83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85" creationId="{6027487E-0729-479A-98DB-F5229A78C9C4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86" creationId="{8452E1F2-A9E3-40BF-8990-B7A2AD50EC7F}"/>
          </ac:cxnSpMkLst>
        </pc:cxnChg>
        <pc:cxnChg chg="del mod">
          <ac:chgData name="Jialiang Zhang" userId="b483eb8f-d75d-415e-ad98-09162b013d0f" providerId="ADAL" clId="{4B2D429F-D615-4EA6-8B7D-6A1B3B13E557}" dt="2018-02-20T19:51:26.020" v="12779" actId="478"/>
          <ac:cxnSpMkLst>
            <pc:docMk/>
            <pc:sldMk cId="2790884141" sldId="327"/>
            <ac:cxnSpMk id="87" creationId="{CB497FC7-BCA6-482C-A96E-8D933B15CF17}"/>
          </ac:cxnSpMkLst>
        </pc:cxnChg>
      </pc:sldChg>
      <pc:sldChg chg="addSp modSp add">
        <pc:chgData name="Jialiang Zhang" userId="b483eb8f-d75d-415e-ad98-09162b013d0f" providerId="ADAL" clId="{4B2D429F-D615-4EA6-8B7D-6A1B3B13E557}" dt="2018-02-20T19:53:50.146" v="12973" actId="20577"/>
        <pc:sldMkLst>
          <pc:docMk/>
          <pc:sldMk cId="1133101889" sldId="328"/>
        </pc:sldMkLst>
        <pc:spChg chg="mod">
          <ac:chgData name="Jialiang Zhang" userId="b483eb8f-d75d-415e-ad98-09162b013d0f" providerId="ADAL" clId="{4B2D429F-D615-4EA6-8B7D-6A1B3B13E557}" dt="2018-02-20T19:53:50.146" v="12973" actId="20577"/>
          <ac:spMkLst>
            <pc:docMk/>
            <pc:sldMk cId="1133101889" sldId="328"/>
            <ac:spMk id="2" creationId="{E4DC9C68-0116-49B3-AFB0-1954AF86E403}"/>
          </ac:spMkLst>
        </pc:spChg>
        <pc:spChg chg="add mod">
          <ac:chgData name="Jialiang Zhang" userId="b483eb8f-d75d-415e-ad98-09162b013d0f" providerId="ADAL" clId="{4B2D429F-D615-4EA6-8B7D-6A1B3B13E557}" dt="2018-02-20T19:53:27.830" v="12927" actId="1076"/>
          <ac:spMkLst>
            <pc:docMk/>
            <pc:sldMk cId="1133101889" sldId="328"/>
            <ac:spMk id="44" creationId="{AAD57B2B-20CB-47DD-BB8A-C70040438599}"/>
          </ac:spMkLst>
        </pc:spChg>
        <pc:spChg chg="add mod">
          <ac:chgData name="Jialiang Zhang" userId="b483eb8f-d75d-415e-ad98-09162b013d0f" providerId="ADAL" clId="{4B2D429F-D615-4EA6-8B7D-6A1B3B13E557}" dt="2018-02-20T19:53:27.830" v="12927" actId="1076"/>
          <ac:spMkLst>
            <pc:docMk/>
            <pc:sldMk cId="1133101889" sldId="328"/>
            <ac:spMk id="45" creationId="{298DE271-A2F8-4B8C-B0F6-5FAA91C8B9CC}"/>
          </ac:spMkLst>
        </pc:spChg>
      </pc:sldChg>
      <pc:sldChg chg="addSp delSp modSp add">
        <pc:chgData name="Jialiang Zhang" userId="b483eb8f-d75d-415e-ad98-09162b013d0f" providerId="ADAL" clId="{4B2D429F-D615-4EA6-8B7D-6A1B3B13E557}" dt="2018-02-20T19:57:42.730" v="13057" actId="313"/>
        <pc:sldMkLst>
          <pc:docMk/>
          <pc:sldMk cId="4196578021" sldId="329"/>
        </pc:sldMkLst>
        <pc:spChg chg="mod">
          <ac:chgData name="Jialiang Zhang" userId="b483eb8f-d75d-415e-ad98-09162b013d0f" providerId="ADAL" clId="{4B2D429F-D615-4EA6-8B7D-6A1B3B13E557}" dt="2018-02-20T19:57:42.730" v="13057" actId="313"/>
          <ac:spMkLst>
            <pc:docMk/>
            <pc:sldMk cId="4196578021" sldId="329"/>
            <ac:spMk id="2" creationId="{E4DC9C68-0116-49B3-AFB0-1954AF86E403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44" creationId="{AAD57B2B-20CB-47DD-BB8A-C70040438599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45" creationId="{298DE271-A2F8-4B8C-B0F6-5FAA91C8B9CC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46" creationId="{ECEA2CE9-3D00-4208-B125-ED9043342A6C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47" creationId="{423B12BB-8F1F-458B-A6FC-0FCA4427B0DA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0" creationId="{6797E33D-E948-47ED-AD71-91BD76512291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1" creationId="{F51A31D3-6193-4D12-9A01-FE329001359B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2" creationId="{C7ED95FE-FBF5-458B-8D04-88CB6FAB0318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3" creationId="{AB49012F-4301-44D8-8282-3B7E226C1255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4" creationId="{E8948A57-4036-4845-B523-4CC3820BE2FB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5" creationId="{D9BFC5A0-EE4C-40D5-8CFB-F55627B71E0F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6" creationId="{49FAEFB4-D7FF-42D1-BC12-BBDACA0013BF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7" creationId="{DB6994BC-BA4F-4891-B53C-D9B41C674105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8" creationId="{1861C804-E561-43FA-911F-ABFF488E0E8C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59" creationId="{B9990B3A-E931-42B1-A204-851B10CB8019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60" creationId="{824C1CCE-0044-413C-93E0-D2CC8394AF17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61" creationId="{80A81364-14E5-4541-B206-4F197BE07140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62" creationId="{8BB94074-F102-449D-86BA-624FD7AC9289}"/>
          </ac:spMkLst>
        </pc:spChg>
        <pc:spChg chg="del">
          <ac:chgData name="Jialiang Zhang" userId="b483eb8f-d75d-415e-ad98-09162b013d0f" providerId="ADAL" clId="{4B2D429F-D615-4EA6-8B7D-6A1B3B13E557}" dt="2018-02-20T19:56:01.827" v="13005" actId="478"/>
          <ac:spMkLst>
            <pc:docMk/>
            <pc:sldMk cId="4196578021" sldId="329"/>
            <ac:spMk id="63" creationId="{4D4B9DF2-AF80-4516-996D-2F7DD9B4B8D4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64" creationId="{5BB40DCD-C5B4-4A69-B687-23984B3B291A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65" creationId="{6C5B1E74-91C3-4CAD-986D-24E3F9244734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66" creationId="{762E3DB0-02D4-4BF4-BC78-70F2B9D78D4C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67" creationId="{9E265DBA-B7AB-4F14-B07A-53441FBD94A6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68" creationId="{715FEA65-9012-46D9-82E7-114CFE5E7854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69" creationId="{6F93C01E-A0D1-4B3E-A5E5-07A4EF691CF2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70" creationId="{97984DE4-0BFC-4C89-A442-8F76577FCBAA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71" creationId="{33F7D7B2-952F-479A-AA54-FBDF497A5EA7}"/>
          </ac:spMkLst>
        </pc:spChg>
        <pc:spChg chg="add mod">
          <ac:chgData name="Jialiang Zhang" userId="b483eb8f-d75d-415e-ad98-09162b013d0f" providerId="ADAL" clId="{4B2D429F-D615-4EA6-8B7D-6A1B3B13E557}" dt="2018-02-20T19:56:06.302" v="13007" actId="1076"/>
          <ac:spMkLst>
            <pc:docMk/>
            <pc:sldMk cId="4196578021" sldId="329"/>
            <ac:spMk id="72" creationId="{44AC5C85-224F-4349-B69D-5A8E03B0C459}"/>
          </ac:spMkLst>
        </pc:spChg>
      </pc:sldChg>
      <pc:sldMasterChg chg="del delSldLayout">
        <pc:chgData name="Jialiang Zhang" userId="b483eb8f-d75d-415e-ad98-09162b013d0f" providerId="ADAL" clId="{4B2D429F-D615-4EA6-8B7D-6A1B3B13E557}" dt="2018-02-20T17:25:20.228" v="10598" actId="2696"/>
        <pc:sldMasterMkLst>
          <pc:docMk/>
          <pc:sldMasterMk cId="2623421653" sldId="2147483648"/>
        </pc:sldMasterMkLst>
        <pc:sldLayoutChg chg="del">
          <pc:chgData name="Jialiang Zhang" userId="b483eb8f-d75d-415e-ad98-09162b013d0f" providerId="ADAL" clId="{4B2D429F-D615-4EA6-8B7D-6A1B3B13E557}" dt="2018-02-20T17:25:20.218" v="10587" actId="2696"/>
          <pc:sldLayoutMkLst>
            <pc:docMk/>
            <pc:sldMasterMk cId="2623421653" sldId="2147483648"/>
            <pc:sldLayoutMk cId="2206627522" sldId="2147483649"/>
          </pc:sldLayoutMkLst>
        </pc:sldLayoutChg>
        <pc:sldLayoutChg chg="del">
          <pc:chgData name="Jialiang Zhang" userId="b483eb8f-d75d-415e-ad98-09162b013d0f" providerId="ADAL" clId="{4B2D429F-D615-4EA6-8B7D-6A1B3B13E557}" dt="2018-02-20T17:25:20.219" v="10588" actId="2696"/>
          <pc:sldLayoutMkLst>
            <pc:docMk/>
            <pc:sldMasterMk cId="2623421653" sldId="2147483648"/>
            <pc:sldLayoutMk cId="3641966575" sldId="2147483650"/>
          </pc:sldLayoutMkLst>
        </pc:sldLayoutChg>
        <pc:sldLayoutChg chg="del">
          <pc:chgData name="Jialiang Zhang" userId="b483eb8f-d75d-415e-ad98-09162b013d0f" providerId="ADAL" clId="{4B2D429F-D615-4EA6-8B7D-6A1B3B13E557}" dt="2018-02-20T17:25:20.220" v="10589" actId="2696"/>
          <pc:sldLayoutMkLst>
            <pc:docMk/>
            <pc:sldMasterMk cId="2623421653" sldId="2147483648"/>
            <pc:sldLayoutMk cId="651826110" sldId="2147483651"/>
          </pc:sldLayoutMkLst>
        </pc:sldLayoutChg>
        <pc:sldLayoutChg chg="del">
          <pc:chgData name="Jialiang Zhang" userId="b483eb8f-d75d-415e-ad98-09162b013d0f" providerId="ADAL" clId="{4B2D429F-D615-4EA6-8B7D-6A1B3B13E557}" dt="2018-02-20T17:25:20.221" v="10590" actId="2696"/>
          <pc:sldLayoutMkLst>
            <pc:docMk/>
            <pc:sldMasterMk cId="2623421653" sldId="2147483648"/>
            <pc:sldLayoutMk cId="423841056" sldId="2147483652"/>
          </pc:sldLayoutMkLst>
        </pc:sldLayoutChg>
        <pc:sldLayoutChg chg="del">
          <pc:chgData name="Jialiang Zhang" userId="b483eb8f-d75d-415e-ad98-09162b013d0f" providerId="ADAL" clId="{4B2D429F-D615-4EA6-8B7D-6A1B3B13E557}" dt="2018-02-20T17:25:20.222" v="10591" actId="2696"/>
          <pc:sldLayoutMkLst>
            <pc:docMk/>
            <pc:sldMasterMk cId="2623421653" sldId="2147483648"/>
            <pc:sldLayoutMk cId="3478748980" sldId="2147483653"/>
          </pc:sldLayoutMkLst>
        </pc:sldLayoutChg>
        <pc:sldLayoutChg chg="del">
          <pc:chgData name="Jialiang Zhang" userId="b483eb8f-d75d-415e-ad98-09162b013d0f" providerId="ADAL" clId="{4B2D429F-D615-4EA6-8B7D-6A1B3B13E557}" dt="2018-02-20T17:25:20.223" v="10592" actId="2696"/>
          <pc:sldLayoutMkLst>
            <pc:docMk/>
            <pc:sldMasterMk cId="2623421653" sldId="2147483648"/>
            <pc:sldLayoutMk cId="2715796137" sldId="2147483654"/>
          </pc:sldLayoutMkLst>
        </pc:sldLayoutChg>
        <pc:sldLayoutChg chg="del">
          <pc:chgData name="Jialiang Zhang" userId="b483eb8f-d75d-415e-ad98-09162b013d0f" providerId="ADAL" clId="{4B2D429F-D615-4EA6-8B7D-6A1B3B13E557}" dt="2018-02-20T17:25:20.223" v="10593" actId="2696"/>
          <pc:sldLayoutMkLst>
            <pc:docMk/>
            <pc:sldMasterMk cId="2623421653" sldId="2147483648"/>
            <pc:sldLayoutMk cId="3914639059" sldId="2147483655"/>
          </pc:sldLayoutMkLst>
        </pc:sldLayoutChg>
        <pc:sldLayoutChg chg="del">
          <pc:chgData name="Jialiang Zhang" userId="b483eb8f-d75d-415e-ad98-09162b013d0f" providerId="ADAL" clId="{4B2D429F-D615-4EA6-8B7D-6A1B3B13E557}" dt="2018-02-20T17:25:20.224" v="10594" actId="2696"/>
          <pc:sldLayoutMkLst>
            <pc:docMk/>
            <pc:sldMasterMk cId="2623421653" sldId="2147483648"/>
            <pc:sldLayoutMk cId="1652902657" sldId="2147483656"/>
          </pc:sldLayoutMkLst>
        </pc:sldLayoutChg>
        <pc:sldLayoutChg chg="del">
          <pc:chgData name="Jialiang Zhang" userId="b483eb8f-d75d-415e-ad98-09162b013d0f" providerId="ADAL" clId="{4B2D429F-D615-4EA6-8B7D-6A1B3B13E557}" dt="2018-02-20T17:25:20.225" v="10595" actId="2696"/>
          <pc:sldLayoutMkLst>
            <pc:docMk/>
            <pc:sldMasterMk cId="2623421653" sldId="2147483648"/>
            <pc:sldLayoutMk cId="32888801" sldId="2147483657"/>
          </pc:sldLayoutMkLst>
        </pc:sldLayoutChg>
        <pc:sldLayoutChg chg="del">
          <pc:chgData name="Jialiang Zhang" userId="b483eb8f-d75d-415e-ad98-09162b013d0f" providerId="ADAL" clId="{4B2D429F-D615-4EA6-8B7D-6A1B3B13E557}" dt="2018-02-20T17:25:20.226" v="10596" actId="2696"/>
          <pc:sldLayoutMkLst>
            <pc:docMk/>
            <pc:sldMasterMk cId="2623421653" sldId="2147483648"/>
            <pc:sldLayoutMk cId="753579975" sldId="2147483658"/>
          </pc:sldLayoutMkLst>
        </pc:sldLayoutChg>
        <pc:sldLayoutChg chg="del">
          <pc:chgData name="Jialiang Zhang" userId="b483eb8f-d75d-415e-ad98-09162b013d0f" providerId="ADAL" clId="{4B2D429F-D615-4EA6-8B7D-6A1B3B13E557}" dt="2018-02-20T17:25:20.226" v="10597" actId="2696"/>
          <pc:sldLayoutMkLst>
            <pc:docMk/>
            <pc:sldMasterMk cId="2623421653" sldId="2147483648"/>
            <pc:sldLayoutMk cId="3143744954" sldId="2147483659"/>
          </pc:sldLayoutMkLst>
        </pc:sldLayoutChg>
      </pc:sldMasterChg>
      <pc:sldMasterChg chg="modSp delSldLayout modSldLayout">
        <pc:chgData name="Jialiang Zhang" userId="b483eb8f-d75d-415e-ad98-09162b013d0f" providerId="ADAL" clId="{4B2D429F-D615-4EA6-8B7D-6A1B3B13E557}" dt="2018-02-20T17:46:01.164" v="10708" actId="404"/>
        <pc:sldMasterMkLst>
          <pc:docMk/>
          <pc:sldMasterMk cId="436363358" sldId="2147483672"/>
        </pc:sldMasterMkLst>
        <pc:spChg chg="mod">
          <ac:chgData name="Jialiang Zhang" userId="b483eb8f-d75d-415e-ad98-09162b013d0f" providerId="ADAL" clId="{4B2D429F-D615-4EA6-8B7D-6A1B3B13E557}" dt="2018-02-20T17:33:42.392" v="10618" actId="1076"/>
          <ac:spMkLst>
            <pc:docMk/>
            <pc:sldMasterMk cId="436363358" sldId="2147483672"/>
            <ac:spMk id="1026" creationId="{A9915C98-037B-4AAD-9D89-B92BB022DEEB}"/>
          </ac:spMkLst>
        </pc:spChg>
        <pc:spChg chg="mod">
          <ac:chgData name="Jialiang Zhang" userId="b483eb8f-d75d-415e-ad98-09162b013d0f" providerId="ADAL" clId="{4B2D429F-D615-4EA6-8B7D-6A1B3B13E557}" dt="2018-02-20T17:43:16.330" v="10692" actId="2711"/>
          <ac:spMkLst>
            <pc:docMk/>
            <pc:sldMasterMk cId="436363358" sldId="2147483672"/>
            <ac:spMk id="1027" creationId="{5A6C8C97-EA59-45C3-9332-5F6FF5BC626C}"/>
          </ac:spMkLst>
        </pc:spChg>
        <pc:sldLayoutChg chg="modSp">
          <pc:chgData name="Jialiang Zhang" userId="b483eb8f-d75d-415e-ad98-09162b013d0f" providerId="ADAL" clId="{4B2D429F-D615-4EA6-8B7D-6A1B3B13E557}" dt="2018-02-15T18:36:18.465" v="41" actId="120"/>
          <pc:sldLayoutMkLst>
            <pc:docMk/>
            <pc:sldMasterMk cId="436363358" sldId="2147483672"/>
            <pc:sldLayoutMk cId="3275876711" sldId="2147483673"/>
          </pc:sldLayoutMkLst>
          <pc:spChg chg="mod">
            <ac:chgData name="Jialiang Zhang" userId="b483eb8f-d75d-415e-ad98-09162b013d0f" providerId="ADAL" clId="{4B2D429F-D615-4EA6-8B7D-6A1B3B13E557}" dt="2018-02-15T18:36:05.398" v="38" actId="120"/>
            <ac:spMkLst>
              <pc:docMk/>
              <pc:sldMasterMk cId="436363358" sldId="2147483672"/>
              <pc:sldLayoutMk cId="3275876711" sldId="2147483673"/>
              <ac:spMk id="179212" creationId="{00000000-0000-0000-0000-000000000000}"/>
            </ac:spMkLst>
          </pc:spChg>
          <pc:spChg chg="mod">
            <ac:chgData name="Jialiang Zhang" userId="b483eb8f-d75d-415e-ad98-09162b013d0f" providerId="ADAL" clId="{4B2D429F-D615-4EA6-8B7D-6A1B3B13E557}" dt="2018-02-15T18:36:18.465" v="41" actId="120"/>
            <ac:spMkLst>
              <pc:docMk/>
              <pc:sldMasterMk cId="436363358" sldId="2147483672"/>
              <pc:sldLayoutMk cId="3275876711" sldId="2147483673"/>
              <ac:spMk id="179213" creationId="{00000000-0000-0000-0000-000000000000}"/>
            </ac:spMkLst>
          </pc:spChg>
        </pc:sldLayoutChg>
        <pc:sldLayoutChg chg="addSp delSp modSp">
          <pc:chgData name="Jialiang Zhang" userId="b483eb8f-d75d-415e-ad98-09162b013d0f" providerId="ADAL" clId="{4B2D429F-D615-4EA6-8B7D-6A1B3B13E557}" dt="2018-02-20T17:41:25.202" v="10670" actId="113"/>
          <pc:sldLayoutMkLst>
            <pc:docMk/>
            <pc:sldMasterMk cId="436363358" sldId="2147483672"/>
            <pc:sldLayoutMk cId="2115318386" sldId="2147483674"/>
          </pc:sldLayoutMkLst>
          <pc:spChg chg="add del">
            <ac:chgData name="Jialiang Zhang" userId="b483eb8f-d75d-415e-ad98-09162b013d0f" providerId="ADAL" clId="{4B2D429F-D615-4EA6-8B7D-6A1B3B13E557}" dt="2018-02-20T17:21:37.211" v="10578" actId="11529"/>
            <ac:spMkLst>
              <pc:docMk/>
              <pc:sldMasterMk cId="436363358" sldId="2147483672"/>
              <pc:sldLayoutMk cId="2115318386" sldId="2147483674"/>
              <ac:spMk id="2" creationId="{4590D2C1-92A0-463B-9D2C-17B80E406BA5}"/>
            </ac:spMkLst>
          </pc:spChg>
          <pc:spChg chg="del mod">
            <ac:chgData name="Jialiang Zhang" userId="b483eb8f-d75d-415e-ad98-09162b013d0f" providerId="ADAL" clId="{4B2D429F-D615-4EA6-8B7D-6A1B3B13E557}" dt="2018-02-15T18:39:10.754" v="59" actId="1076"/>
            <ac:spMkLst>
              <pc:docMk/>
              <pc:sldMasterMk cId="436363358" sldId="2147483672"/>
              <pc:sldLayoutMk cId="2115318386" sldId="2147483674"/>
              <ac:spMk id="2" creationId="{00000000-0000-0000-0000-000000000000}"/>
            </ac:spMkLst>
          </pc:spChg>
          <pc:spChg chg="mod">
            <ac:chgData name="Jialiang Zhang" userId="b483eb8f-d75d-415e-ad98-09162b013d0f" providerId="ADAL" clId="{4B2D429F-D615-4EA6-8B7D-6A1B3B13E557}" dt="2018-02-20T17:41:25.202" v="10670" actId="113"/>
            <ac:spMkLst>
              <pc:docMk/>
              <pc:sldMasterMk cId="436363358" sldId="2147483672"/>
              <pc:sldLayoutMk cId="2115318386" sldId="2147483674"/>
              <ac:spMk id="3" creationId="{00000000-0000-0000-0000-000000000000}"/>
            </ac:spMkLst>
          </pc:spChg>
          <pc:spChg chg="add mod">
            <ac:chgData name="Jialiang Zhang" userId="b483eb8f-d75d-415e-ad98-09162b013d0f" providerId="ADAL" clId="{4B2D429F-D615-4EA6-8B7D-6A1B3B13E557}" dt="2018-02-15T18:42:52.050" v="95" actId="1076"/>
            <ac:spMkLst>
              <pc:docMk/>
              <pc:sldMasterMk cId="436363358" sldId="2147483672"/>
              <pc:sldLayoutMk cId="2115318386" sldId="2147483674"/>
              <ac:spMk id="7" creationId="{F9E9356C-0E17-4CAE-A882-939DCAFD090E}"/>
            </ac:spMkLst>
          </pc:spChg>
          <pc:spChg chg="add del mod">
            <ac:chgData name="Jialiang Zhang" userId="b483eb8f-d75d-415e-ad98-09162b013d0f" providerId="ADAL" clId="{4B2D429F-D615-4EA6-8B7D-6A1B3B13E557}" dt="2018-02-20T17:21:44.365" v="10580" actId="478"/>
            <ac:spMkLst>
              <pc:docMk/>
              <pc:sldMasterMk cId="436363358" sldId="2147483672"/>
              <pc:sldLayoutMk cId="2115318386" sldId="2147483674"/>
              <ac:spMk id="8" creationId="{831D0DDF-63C6-4662-B938-079E07A7F565}"/>
            </ac:spMkLst>
          </pc:spChg>
          <pc:spChg chg="add del mod">
            <ac:chgData name="Jialiang Zhang" userId="b483eb8f-d75d-415e-ad98-09162b013d0f" providerId="ADAL" clId="{4B2D429F-D615-4EA6-8B7D-6A1B3B13E557}" dt="2018-02-20T17:23:13.724" v="10583" actId="478"/>
            <ac:spMkLst>
              <pc:docMk/>
              <pc:sldMasterMk cId="436363358" sldId="2147483672"/>
              <pc:sldLayoutMk cId="2115318386" sldId="2147483674"/>
              <ac:spMk id="9" creationId="{E1EACB60-1E48-4AC4-A496-E2851D4C20FD}"/>
            </ac:spMkLst>
          </pc:spChg>
        </pc:sldLayoutChg>
        <pc:sldLayoutChg chg="addSp delSp modSp">
          <pc:chgData name="Jialiang Zhang" userId="b483eb8f-d75d-415e-ad98-09162b013d0f" providerId="ADAL" clId="{4B2D429F-D615-4EA6-8B7D-6A1B3B13E557}" dt="2018-02-20T17:42:53.356" v="10688" actId="255"/>
          <pc:sldLayoutMkLst>
            <pc:docMk/>
            <pc:sldMasterMk cId="436363358" sldId="2147483672"/>
            <pc:sldLayoutMk cId="440665408" sldId="2147483677"/>
          </pc:sldLayoutMkLst>
          <pc:spChg chg="mod">
            <ac:chgData name="Jialiang Zhang" userId="b483eb8f-d75d-415e-ad98-09162b013d0f" providerId="ADAL" clId="{4B2D429F-D615-4EA6-8B7D-6A1B3B13E557}" dt="2018-02-20T17:42:53.356" v="10688" actId="255"/>
            <ac:spMkLst>
              <pc:docMk/>
              <pc:sldMasterMk cId="436363358" sldId="2147483672"/>
              <pc:sldLayoutMk cId="440665408" sldId="2147483677"/>
              <ac:spMk id="3" creationId="{00000000-0000-0000-0000-000000000000}"/>
            </ac:spMkLst>
          </pc:spChg>
          <pc:spChg chg="add del mod">
            <ac:chgData name="Jialiang Zhang" userId="b483eb8f-d75d-415e-ad98-09162b013d0f" providerId="ADAL" clId="{4B2D429F-D615-4EA6-8B7D-6A1B3B13E557}" dt="2018-02-20T17:42:23.882" v="10678" actId="478"/>
            <ac:spMkLst>
              <pc:docMk/>
              <pc:sldMasterMk cId="436363358" sldId="2147483672"/>
              <pc:sldLayoutMk cId="440665408" sldId="2147483677"/>
              <ac:spMk id="8" creationId="{4DC00F96-67EC-43CE-B452-AB884B218CD8}"/>
            </ac:spMkLst>
          </pc:spChg>
        </pc:sldLayoutChg>
        <pc:sldLayoutChg chg="del">
          <pc:chgData name="Jialiang Zhang" userId="b483eb8f-d75d-415e-ad98-09162b013d0f" providerId="ADAL" clId="{4B2D429F-D615-4EA6-8B7D-6A1B3B13E557}" dt="2018-02-20T17:35:17.844" v="10639" actId="2696"/>
          <pc:sldLayoutMkLst>
            <pc:docMk/>
            <pc:sldMasterMk cId="436363358" sldId="2147483672"/>
            <pc:sldLayoutMk cId="3906996963" sldId="2147483677"/>
          </pc:sldLayoutMkLst>
        </pc:sldLayoutChg>
        <pc:sldLayoutChg chg="modSp">
          <pc:chgData name="Jialiang Zhang" userId="b483eb8f-d75d-415e-ad98-09162b013d0f" providerId="ADAL" clId="{4B2D429F-D615-4EA6-8B7D-6A1B3B13E557}" dt="2018-02-20T17:46:01.164" v="10708" actId="404"/>
          <pc:sldLayoutMkLst>
            <pc:docMk/>
            <pc:sldMasterMk cId="436363358" sldId="2147483672"/>
            <pc:sldLayoutMk cId="202502282" sldId="2147483678"/>
          </pc:sldLayoutMkLst>
          <pc:spChg chg="mod">
            <ac:chgData name="Jialiang Zhang" userId="b483eb8f-d75d-415e-ad98-09162b013d0f" providerId="ADAL" clId="{4B2D429F-D615-4EA6-8B7D-6A1B3B13E557}" dt="2018-02-20T17:46:01.164" v="10708" actId="404"/>
            <ac:spMkLst>
              <pc:docMk/>
              <pc:sldMasterMk cId="436363358" sldId="2147483672"/>
              <pc:sldLayoutMk cId="202502282" sldId="2147483678"/>
              <ac:spMk id="3" creationId="{00000000-0000-0000-0000-000000000000}"/>
            </ac:spMkLst>
          </pc:spChg>
        </pc:sldLayoutChg>
        <pc:sldLayoutChg chg="modSp">
          <pc:chgData name="Jialiang Zhang" userId="b483eb8f-d75d-415e-ad98-09162b013d0f" providerId="ADAL" clId="{4B2D429F-D615-4EA6-8B7D-6A1B3B13E557}" dt="2018-02-20T17:45:56.087" v="10706" actId="404"/>
          <pc:sldLayoutMkLst>
            <pc:docMk/>
            <pc:sldMasterMk cId="436363358" sldId="2147483672"/>
            <pc:sldLayoutMk cId="2644918127" sldId="2147483679"/>
          </pc:sldLayoutMkLst>
          <pc:spChg chg="mod">
            <ac:chgData name="Jialiang Zhang" userId="b483eb8f-d75d-415e-ad98-09162b013d0f" providerId="ADAL" clId="{4B2D429F-D615-4EA6-8B7D-6A1B3B13E557}" dt="2018-02-20T17:45:56.087" v="10706" actId="404"/>
            <ac:spMkLst>
              <pc:docMk/>
              <pc:sldMasterMk cId="436363358" sldId="2147483672"/>
              <pc:sldLayoutMk cId="2644918127" sldId="2147483679"/>
              <ac:spMk id="3" creationId="{00000000-0000-0000-0000-000000000000}"/>
            </ac:spMkLst>
          </pc:spChg>
        </pc:sldLayoutChg>
      </pc:sldMasterChg>
      <pc:sldMasterChg chg="del delSldLayout">
        <pc:chgData name="Jialiang Zhang" userId="b483eb8f-d75d-415e-ad98-09162b013d0f" providerId="ADAL" clId="{4B2D429F-D615-4EA6-8B7D-6A1B3B13E557}" dt="2018-02-20T17:26:02.241" v="10603" actId="2696"/>
        <pc:sldMasterMkLst>
          <pc:docMk/>
          <pc:sldMasterMk cId="261203352" sldId="2147483677"/>
        </pc:sldMasterMkLst>
        <pc:sldLayoutChg chg="del">
          <pc:chgData name="Jialiang Zhang" userId="b483eb8f-d75d-415e-ad98-09162b013d0f" providerId="ADAL" clId="{4B2D429F-D615-4EA6-8B7D-6A1B3B13E557}" dt="2018-02-20T17:26:02.236" v="10599" actId="2696"/>
          <pc:sldLayoutMkLst>
            <pc:docMk/>
            <pc:sldMasterMk cId="261203352" sldId="2147483677"/>
            <pc:sldLayoutMk cId="3195707047" sldId="2147483678"/>
          </pc:sldLayoutMkLst>
        </pc:sldLayoutChg>
        <pc:sldLayoutChg chg="del">
          <pc:chgData name="Jialiang Zhang" userId="b483eb8f-d75d-415e-ad98-09162b013d0f" providerId="ADAL" clId="{4B2D429F-D615-4EA6-8B7D-6A1B3B13E557}" dt="2018-02-20T17:26:02.237" v="10600" actId="2696"/>
          <pc:sldLayoutMkLst>
            <pc:docMk/>
            <pc:sldMasterMk cId="261203352" sldId="2147483677"/>
            <pc:sldLayoutMk cId="3404856523" sldId="2147483679"/>
          </pc:sldLayoutMkLst>
        </pc:sldLayoutChg>
        <pc:sldLayoutChg chg="del">
          <pc:chgData name="Jialiang Zhang" userId="b483eb8f-d75d-415e-ad98-09162b013d0f" providerId="ADAL" clId="{4B2D429F-D615-4EA6-8B7D-6A1B3B13E557}" dt="2018-02-20T17:26:02.238" v="10601" actId="2696"/>
          <pc:sldLayoutMkLst>
            <pc:docMk/>
            <pc:sldMasterMk cId="261203352" sldId="2147483677"/>
            <pc:sldLayoutMk cId="2762950544" sldId="2147483680"/>
          </pc:sldLayoutMkLst>
        </pc:sldLayoutChg>
        <pc:sldLayoutChg chg="del">
          <pc:chgData name="Jialiang Zhang" userId="b483eb8f-d75d-415e-ad98-09162b013d0f" providerId="ADAL" clId="{4B2D429F-D615-4EA6-8B7D-6A1B3B13E557}" dt="2018-02-20T17:26:02.239" v="10602" actId="2696"/>
          <pc:sldLayoutMkLst>
            <pc:docMk/>
            <pc:sldMasterMk cId="261203352" sldId="2147483677"/>
            <pc:sldLayoutMk cId="2669702062" sldId="2147483681"/>
          </pc:sldLayoutMkLst>
        </pc:sldLayoutChg>
      </pc:sldMasterChg>
      <pc:sldMasterChg chg="addSp modSp del delSldLayout">
        <pc:chgData name="Jialiang Zhang" userId="b483eb8f-d75d-415e-ad98-09162b013d0f" providerId="ADAL" clId="{4B2D429F-D615-4EA6-8B7D-6A1B3B13E557}" dt="2018-02-20T17:35:01.025" v="10638" actId="2696"/>
        <pc:sldMasterMkLst>
          <pc:docMk/>
          <pc:sldMasterMk cId="2943869065" sldId="2147483677"/>
        </pc:sldMasterMkLst>
        <pc:spChg chg="add mod">
          <ac:chgData name="Jialiang Zhang" userId="b483eb8f-d75d-415e-ad98-09162b013d0f" providerId="ADAL" clId="{4B2D429F-D615-4EA6-8B7D-6A1B3B13E557}" dt="2018-02-20T17:34:59.463" v="10626"/>
          <ac:spMkLst>
            <pc:docMk/>
            <pc:sldMasterMk cId="2943869065" sldId="2147483677"/>
            <ac:spMk id="2" creationId="{903CA2D9-D44A-42C3-AEF5-21F7EE1924EA}"/>
          </ac:spMkLst>
        </pc:spChg>
        <pc:spChg chg="add mod">
          <ac:chgData name="Jialiang Zhang" userId="b483eb8f-d75d-415e-ad98-09162b013d0f" providerId="ADAL" clId="{4B2D429F-D615-4EA6-8B7D-6A1B3B13E557}" dt="2018-02-20T17:34:59.463" v="10626"/>
          <ac:spMkLst>
            <pc:docMk/>
            <pc:sldMasterMk cId="2943869065" sldId="2147483677"/>
            <ac:spMk id="3" creationId="{0AD3DCEF-20F7-45B1-9AF2-9C2BB7EDFBCE}"/>
          </ac:spMkLst>
        </pc:spChg>
        <pc:spChg chg="add mod">
          <ac:chgData name="Jialiang Zhang" userId="b483eb8f-d75d-415e-ad98-09162b013d0f" providerId="ADAL" clId="{4B2D429F-D615-4EA6-8B7D-6A1B3B13E557}" dt="2018-02-20T17:34:59.463" v="10626"/>
          <ac:spMkLst>
            <pc:docMk/>
            <pc:sldMasterMk cId="2943869065" sldId="2147483677"/>
            <ac:spMk id="4" creationId="{5B44F682-82F9-4257-8930-766BB5E78A87}"/>
          </ac:spMkLst>
        </pc:spChg>
        <pc:spChg chg="add mod">
          <ac:chgData name="Jialiang Zhang" userId="b483eb8f-d75d-415e-ad98-09162b013d0f" providerId="ADAL" clId="{4B2D429F-D615-4EA6-8B7D-6A1B3B13E557}" dt="2018-02-20T17:34:59.463" v="10626"/>
          <ac:spMkLst>
            <pc:docMk/>
            <pc:sldMasterMk cId="2943869065" sldId="2147483677"/>
            <ac:spMk id="5" creationId="{FCEC46C1-8DF3-4AEB-9FBF-2F9A053103E5}"/>
          </ac:spMkLst>
        </pc:spChg>
        <pc:spChg chg="add mod">
          <ac:chgData name="Jialiang Zhang" userId="b483eb8f-d75d-415e-ad98-09162b013d0f" providerId="ADAL" clId="{4B2D429F-D615-4EA6-8B7D-6A1B3B13E557}" dt="2018-02-20T17:34:59.463" v="10626"/>
          <ac:spMkLst>
            <pc:docMk/>
            <pc:sldMasterMk cId="2943869065" sldId="2147483677"/>
            <ac:spMk id="6" creationId="{D4118868-D686-4D2F-8811-2A28AB6E42FA}"/>
          </ac:spMkLst>
        </pc:spChg>
        <pc:sldLayoutChg chg="del">
          <pc:chgData name="Jialiang Zhang" userId="b483eb8f-d75d-415e-ad98-09162b013d0f" providerId="ADAL" clId="{4B2D429F-D615-4EA6-8B7D-6A1B3B13E557}" dt="2018-02-20T17:35:01.003" v="10627" actId="2696"/>
          <pc:sldLayoutMkLst>
            <pc:docMk/>
            <pc:sldMasterMk cId="2943869065" sldId="2147483677"/>
            <pc:sldLayoutMk cId="1019283009" sldId="2147483678"/>
          </pc:sldLayoutMkLst>
        </pc:sldLayoutChg>
        <pc:sldLayoutChg chg="del">
          <pc:chgData name="Jialiang Zhang" userId="b483eb8f-d75d-415e-ad98-09162b013d0f" providerId="ADAL" clId="{4B2D429F-D615-4EA6-8B7D-6A1B3B13E557}" dt="2018-02-20T17:35:01.004" v="10628" actId="2696"/>
          <pc:sldLayoutMkLst>
            <pc:docMk/>
            <pc:sldMasterMk cId="2943869065" sldId="2147483677"/>
            <pc:sldLayoutMk cId="157336504" sldId="2147483679"/>
          </pc:sldLayoutMkLst>
        </pc:sldLayoutChg>
        <pc:sldLayoutChg chg="del">
          <pc:chgData name="Jialiang Zhang" userId="b483eb8f-d75d-415e-ad98-09162b013d0f" providerId="ADAL" clId="{4B2D429F-D615-4EA6-8B7D-6A1B3B13E557}" dt="2018-02-20T17:35:01.005" v="10629" actId="2696"/>
          <pc:sldLayoutMkLst>
            <pc:docMk/>
            <pc:sldMasterMk cId="2943869065" sldId="2147483677"/>
            <pc:sldLayoutMk cId="843632456" sldId="2147483680"/>
          </pc:sldLayoutMkLst>
        </pc:sldLayoutChg>
        <pc:sldLayoutChg chg="del">
          <pc:chgData name="Jialiang Zhang" userId="b483eb8f-d75d-415e-ad98-09162b013d0f" providerId="ADAL" clId="{4B2D429F-D615-4EA6-8B7D-6A1B3B13E557}" dt="2018-02-20T17:35:01.006" v="10630" actId="2696"/>
          <pc:sldLayoutMkLst>
            <pc:docMk/>
            <pc:sldMasterMk cId="2943869065" sldId="2147483677"/>
            <pc:sldLayoutMk cId="1423887782" sldId="2147483681"/>
          </pc:sldLayoutMkLst>
        </pc:sldLayoutChg>
        <pc:sldLayoutChg chg="del">
          <pc:chgData name="Jialiang Zhang" userId="b483eb8f-d75d-415e-ad98-09162b013d0f" providerId="ADAL" clId="{4B2D429F-D615-4EA6-8B7D-6A1B3B13E557}" dt="2018-02-20T17:35:01.008" v="10631" actId="2696"/>
          <pc:sldLayoutMkLst>
            <pc:docMk/>
            <pc:sldMasterMk cId="2943869065" sldId="2147483677"/>
            <pc:sldLayoutMk cId="2078035893" sldId="2147483682"/>
          </pc:sldLayoutMkLst>
        </pc:sldLayoutChg>
        <pc:sldLayoutChg chg="del">
          <pc:chgData name="Jialiang Zhang" userId="b483eb8f-d75d-415e-ad98-09162b013d0f" providerId="ADAL" clId="{4B2D429F-D615-4EA6-8B7D-6A1B3B13E557}" dt="2018-02-20T17:35:01.009" v="10632" actId="2696"/>
          <pc:sldLayoutMkLst>
            <pc:docMk/>
            <pc:sldMasterMk cId="2943869065" sldId="2147483677"/>
            <pc:sldLayoutMk cId="2378885041" sldId="2147483683"/>
          </pc:sldLayoutMkLst>
        </pc:sldLayoutChg>
        <pc:sldLayoutChg chg="del">
          <pc:chgData name="Jialiang Zhang" userId="b483eb8f-d75d-415e-ad98-09162b013d0f" providerId="ADAL" clId="{4B2D429F-D615-4EA6-8B7D-6A1B3B13E557}" dt="2018-02-20T17:35:01.019" v="10633" actId="2696"/>
          <pc:sldLayoutMkLst>
            <pc:docMk/>
            <pc:sldMasterMk cId="2943869065" sldId="2147483677"/>
            <pc:sldLayoutMk cId="3381229931" sldId="2147483684"/>
          </pc:sldLayoutMkLst>
        </pc:sldLayoutChg>
        <pc:sldLayoutChg chg="del">
          <pc:chgData name="Jialiang Zhang" userId="b483eb8f-d75d-415e-ad98-09162b013d0f" providerId="ADAL" clId="{4B2D429F-D615-4EA6-8B7D-6A1B3B13E557}" dt="2018-02-20T17:35:01.020" v="10634" actId="2696"/>
          <pc:sldLayoutMkLst>
            <pc:docMk/>
            <pc:sldMasterMk cId="2943869065" sldId="2147483677"/>
            <pc:sldLayoutMk cId="948717598" sldId="2147483685"/>
          </pc:sldLayoutMkLst>
        </pc:sldLayoutChg>
        <pc:sldLayoutChg chg="del">
          <pc:chgData name="Jialiang Zhang" userId="b483eb8f-d75d-415e-ad98-09162b013d0f" providerId="ADAL" clId="{4B2D429F-D615-4EA6-8B7D-6A1B3B13E557}" dt="2018-02-20T17:35:01.021" v="10635" actId="2696"/>
          <pc:sldLayoutMkLst>
            <pc:docMk/>
            <pc:sldMasterMk cId="2943869065" sldId="2147483677"/>
            <pc:sldLayoutMk cId="428705217" sldId="2147483686"/>
          </pc:sldLayoutMkLst>
        </pc:sldLayoutChg>
        <pc:sldLayoutChg chg="del">
          <pc:chgData name="Jialiang Zhang" userId="b483eb8f-d75d-415e-ad98-09162b013d0f" providerId="ADAL" clId="{4B2D429F-D615-4EA6-8B7D-6A1B3B13E557}" dt="2018-02-20T17:35:01.022" v="10636" actId="2696"/>
          <pc:sldLayoutMkLst>
            <pc:docMk/>
            <pc:sldMasterMk cId="2943869065" sldId="2147483677"/>
            <pc:sldLayoutMk cId="612548076" sldId="2147483687"/>
          </pc:sldLayoutMkLst>
        </pc:sldLayoutChg>
        <pc:sldLayoutChg chg="del">
          <pc:chgData name="Jialiang Zhang" userId="b483eb8f-d75d-415e-ad98-09162b013d0f" providerId="ADAL" clId="{4B2D429F-D615-4EA6-8B7D-6A1B3B13E557}" dt="2018-02-20T17:35:01.023" v="10637" actId="2696"/>
          <pc:sldLayoutMkLst>
            <pc:docMk/>
            <pc:sldMasterMk cId="2943869065" sldId="2147483677"/>
            <pc:sldLayoutMk cId="839476969" sldId="21474836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CBE4-2303-42F3-8B37-C054E31E2C87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E38A-EDE7-4E0C-985A-03C8E22D5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5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creen Shot 2015-07-15 at 8.10.30 PM.png">
            <a:extLst>
              <a:ext uri="{FF2B5EF4-FFF2-40B4-BE49-F238E27FC236}">
                <a16:creationId xmlns:a16="http://schemas.microsoft.com/office/drawing/2014/main" id="{A217D95F-0D27-4263-9391-94E335550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8" y="112059"/>
            <a:ext cx="3199534" cy="126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ESIGN_4.png">
            <a:extLst>
              <a:ext uri="{FF2B5EF4-FFF2-40B4-BE49-F238E27FC236}">
                <a16:creationId xmlns:a16="http://schemas.microsoft.com/office/drawing/2014/main" id="{B45B8DEB-0D3B-4074-97D7-35C5BFD5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9373"/>
          <a:stretch>
            <a:fillRect/>
          </a:stretch>
        </p:blipFill>
        <p:spPr bwMode="auto">
          <a:xfrm>
            <a:off x="7764318" y="60232"/>
            <a:ext cx="1333500" cy="14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87991" y="1676680"/>
            <a:ext cx="7975023" cy="1462368"/>
          </a:xfrm>
        </p:spPr>
        <p:txBody>
          <a:bodyPr/>
          <a:lstStyle>
            <a:lvl1pPr algn="l">
              <a:defRPr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92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01996" y="3594287"/>
            <a:ext cx="7416511" cy="2349034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A705FA6-80F5-4703-8B75-F2915DD38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502CC-CA2A-4CCF-8D21-458C5D514B99}" type="datetime1">
              <a:rPr lang="en-US" smtClean="0"/>
              <a:t>2/19/2018</a:t>
            </a:fld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467AADB-D246-490C-B033-A30265B9A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204050DC-3AA8-417A-BA72-D744E1CBF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957A-3B23-46D1-845F-DD826741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05" y="1357332"/>
            <a:ext cx="8267989" cy="4787713"/>
          </a:xfrm>
        </p:spPr>
        <p:txBody>
          <a:bodyPr/>
          <a:lstStyle>
            <a:lvl1pPr marL="91440" indent="-182880">
              <a:buSzPct val="80000"/>
              <a:buFont typeface="Segoe UI Semibold" panose="020B0702040204020203" pitchFamily="34" charset="0"/>
              <a:buChar char="•"/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-182880">
              <a:spcBef>
                <a:spcPts val="0"/>
              </a:spcBef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-182880">
              <a:buFont typeface="Arial" panose="020B0604020202020204" pitchFamily="34" charset="0"/>
              <a:buChar char="•"/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-182880">
              <a:spcBef>
                <a:spcPts val="0"/>
              </a:spcBef>
              <a:buClrTx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-182880">
              <a:spcBef>
                <a:spcPts val="0"/>
              </a:spcBef>
              <a:buClrTx/>
              <a:defRPr sz="1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A9499A8-F236-4A97-B559-FD1918E04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D2DEB-C7EE-4282-B745-5B2B8CCB7F76}" type="datetime1">
              <a:rPr lang="en-US" smtClean="0"/>
              <a:t>2/20/2018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821EA2C-F60F-481A-B736-0BA612AD6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487366C-D119-4FB3-A4A0-5CCAD00AD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957A-3B23-46D1-845F-DD8267412F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E9356C-0E17-4CAE-A882-939DCAFD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783"/>
            <a:ext cx="9144000" cy="67515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31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05" y="1357332"/>
            <a:ext cx="8267989" cy="4787713"/>
          </a:xfrm>
        </p:spPr>
        <p:txBody>
          <a:bodyPr/>
          <a:lstStyle>
            <a:lvl1pPr marL="91440" indent="-182880">
              <a:buSzPct val="80000"/>
              <a:buFont typeface="Segoe UI Semibold" panose="020B0702040204020203" pitchFamily="34" charset="0"/>
              <a:buChar char="•"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-182880">
              <a:spcBef>
                <a:spcPts val="0"/>
              </a:spcBef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-182880">
              <a:buFont typeface="Arial" panose="020B0604020202020204" pitchFamily="34" charset="0"/>
              <a:buChar char="•"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-182880">
              <a:spcBef>
                <a:spcPts val="0"/>
              </a:spcBef>
              <a:buClrTx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-182880">
              <a:spcBef>
                <a:spcPts val="0"/>
              </a:spcBef>
              <a:buClrTx/>
              <a:defRPr sz="1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A9499A8-F236-4A97-B559-FD1918E04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D2DEB-C7EE-4282-B745-5B2B8CCB7F76}" type="datetime1">
              <a:rPr lang="en-US" smtClean="0"/>
              <a:t>2/20/2018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821EA2C-F60F-481A-B736-0BA612AD6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487366C-D119-4FB3-A4A0-5CCAD00AD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957A-3B23-46D1-845F-DD8267412F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E9356C-0E17-4CAE-A882-939DCAFD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783"/>
            <a:ext cx="9144000" cy="67515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0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45" y="1260720"/>
            <a:ext cx="4088275" cy="4787713"/>
          </a:xfrm>
        </p:spPr>
        <p:txBody>
          <a:bodyPr/>
          <a:lstStyle>
            <a:lvl1pPr marL="91440" indent="-182880">
              <a:buSzPct val="80000"/>
              <a:buFont typeface="Segoe UI Semibold" panose="020B0702040204020203" pitchFamily="34" charset="0"/>
              <a:buChar char="•"/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-182880">
              <a:spcBef>
                <a:spcPts val="0"/>
              </a:spcBef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-182880">
              <a:buFont typeface="Arial" panose="020B0604020202020204" pitchFamily="34" charset="0"/>
              <a:buChar char="•"/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-182880">
              <a:spcBef>
                <a:spcPts val="0"/>
              </a:spcBef>
              <a:buClrTx/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-182880">
              <a:spcBef>
                <a:spcPts val="0"/>
              </a:spcBef>
              <a:buClrTx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A9499A8-F236-4A97-B559-FD1918E04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D2DEB-C7EE-4282-B745-5B2B8CCB7F76}" type="datetime1">
              <a:rPr lang="en-US" smtClean="0"/>
              <a:t>2/20/2018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821EA2C-F60F-481A-B736-0BA612AD6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487366C-D119-4FB3-A4A0-5CCAD00AD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957A-3B23-46D1-845F-DD8267412F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E9356C-0E17-4CAE-A882-939DCAFD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783"/>
            <a:ext cx="9144000" cy="67515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066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45" y="1260720"/>
            <a:ext cx="4088275" cy="4787713"/>
          </a:xfrm>
        </p:spPr>
        <p:txBody>
          <a:bodyPr/>
          <a:lstStyle>
            <a:lvl1pPr marL="91440" indent="-182880">
              <a:spcAft>
                <a:spcPts val="600"/>
              </a:spcAft>
              <a:buSzPct val="80000"/>
              <a:buFont typeface="Segoe UI Semibold" panose="020B0702040204020203" pitchFamily="34" charset="0"/>
              <a:buChar char="•"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-182880">
              <a:spcBef>
                <a:spcPts val="0"/>
              </a:spcBef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-182880">
              <a:buFont typeface="Arial" panose="020B0604020202020204" pitchFamily="34" charset="0"/>
              <a:buChar char="•"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-182880">
              <a:spcBef>
                <a:spcPts val="0"/>
              </a:spcBef>
              <a:buClrTx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-182880">
              <a:spcBef>
                <a:spcPts val="0"/>
              </a:spcBef>
              <a:buClrTx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A9499A8-F236-4A97-B559-FD1918E04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D2DEB-C7EE-4282-B745-5B2B8CCB7F76}" type="datetime1">
              <a:rPr lang="en-US" smtClean="0"/>
              <a:t>2/20/2018</a:t>
            </a:fld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821EA2C-F60F-481A-B736-0BA612AD6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487366C-D119-4FB3-A4A0-5CCAD00AD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957A-3B23-46D1-845F-DD8267412F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E9356C-0E17-4CAE-A882-939DCAFD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783"/>
            <a:ext cx="9144000" cy="67515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91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740"/>
            <a:ext cx="9144000" cy="675154"/>
          </a:xfrm>
        </p:spPr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BE4667D-B793-4504-8828-B826416D7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928F3-5D9A-4D1B-B5CD-8111918E5E3B}" type="datetime1">
              <a:rPr lang="en-US" smtClean="0"/>
              <a:t>2/19/2018</a:t>
            </a:fld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697BE89D-9C6C-40C2-9E70-415CCE675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A1A061A-5F22-42BB-830A-56BFB888E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957A-3B23-46D1-845F-DD826741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50D19AD0-FC5C-4B8F-A3DE-B1905C9F4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31F29-58DF-4823-97BB-B7580046C7A5}" type="datetime1">
              <a:rPr lang="en-US" smtClean="0"/>
              <a:t>2/19/2018</a:t>
            </a:fld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1A06941C-6906-4CB1-B6D1-448AFCFDB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BF24BA0-61B0-4573-A1F2-7C31531C5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957A-3B23-46D1-845F-DD826741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A9915C98-037B-4AAD-9D89-B92BB022D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52679"/>
            <a:ext cx="9144000" cy="67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5A6C8C97-EA59-45C3-9332-5F6FF5BC6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0235" y="1089775"/>
            <a:ext cx="8267989" cy="47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A1AEC0E-63F9-4A9B-8CC7-BD8981C126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023" y="6248681"/>
            <a:ext cx="1905000" cy="456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763" tIns="50882" rIns="101763" bIns="50882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12" b="0">
                <a:solidFill>
                  <a:schemeClr val="bg2"/>
                </a:solidFill>
                <a:ea typeface="Gulim" panose="020B0600000101010101" pitchFamily="34" charset="-127"/>
              </a:defRPr>
            </a:lvl1pPr>
          </a:lstStyle>
          <a:p>
            <a:fld id="{F292B885-9C8F-41AA-8673-7DC553299B2D}" type="datetime1">
              <a:rPr lang="en-US" smtClean="0"/>
              <a:t>2/19/2018</a:t>
            </a:fld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DD957889-9798-4AC9-B457-6D8E9C7D53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681"/>
            <a:ext cx="2895023" cy="456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763" tIns="50882" rIns="101763" bIns="5088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12" b="0">
                <a:solidFill>
                  <a:schemeClr val="bg2"/>
                </a:solidFill>
                <a:latin typeface="Tahoma" charset="0"/>
                <a:ea typeface="Gulim" charset="0"/>
                <a:cs typeface="Gulim" charset="0"/>
              </a:defRPr>
            </a:lvl1pPr>
          </a:lstStyle>
          <a:p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FBCD2D1-B063-4C7B-B2C3-1783C7E3E4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6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763" tIns="50882" rIns="101763" bIns="508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47" b="0">
                <a:solidFill>
                  <a:schemeClr val="bg2"/>
                </a:solidFill>
                <a:ea typeface="Gulim" panose="020B0600000101010101" pitchFamily="34" charset="-127"/>
              </a:defRPr>
            </a:lvl1pPr>
          </a:lstStyle>
          <a:p>
            <a:fld id="{BD48957A-3B23-46D1-845F-DD826741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7" r:id="rId4"/>
    <p:sldLayoutId id="2147483679" r:id="rId5"/>
    <p:sldLayoutId id="2147483675" r:id="rId6"/>
    <p:sldLayoutId id="2147483676" r:id="rId7"/>
  </p:sldLayoutIdLst>
  <p:hf hdr="0" ftr="0" dt="0"/>
  <p:txStyles>
    <p:titleStyle>
      <a:lvl1pPr algn="l" defTabSz="896518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Segoe UI Light" panose="020B0502040204020203" pitchFamily="34" charset="0"/>
          <a:ea typeface="MS PGothic" panose="020B0600070205080204" pitchFamily="34" charset="-128"/>
          <a:cs typeface="Segoe UI Light" panose="020B0502040204020203" pitchFamily="34" charset="0"/>
        </a:defRPr>
      </a:lvl1pPr>
      <a:lvl2pPr algn="ctr" defTabSz="896518" rtl="0" eaLnBrk="1" fontAlgn="base" hangingPunct="1">
        <a:spcBef>
          <a:spcPct val="0"/>
        </a:spcBef>
        <a:spcAft>
          <a:spcPct val="0"/>
        </a:spcAft>
        <a:defRPr sz="3177" b="1">
          <a:solidFill>
            <a:srgbClr val="000066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ctr" defTabSz="896518" rtl="0" eaLnBrk="1" fontAlgn="base" hangingPunct="1">
        <a:spcBef>
          <a:spcPct val="0"/>
        </a:spcBef>
        <a:spcAft>
          <a:spcPct val="0"/>
        </a:spcAft>
        <a:defRPr sz="3177" b="1">
          <a:solidFill>
            <a:srgbClr val="000066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ctr" defTabSz="896518" rtl="0" eaLnBrk="1" fontAlgn="base" hangingPunct="1">
        <a:spcBef>
          <a:spcPct val="0"/>
        </a:spcBef>
        <a:spcAft>
          <a:spcPct val="0"/>
        </a:spcAft>
        <a:defRPr sz="3177" b="1">
          <a:solidFill>
            <a:srgbClr val="000066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ctr" defTabSz="896518" rtl="0" eaLnBrk="1" fontAlgn="base" hangingPunct="1">
        <a:spcBef>
          <a:spcPct val="0"/>
        </a:spcBef>
        <a:spcAft>
          <a:spcPct val="0"/>
        </a:spcAft>
        <a:defRPr sz="3177" b="1">
          <a:solidFill>
            <a:srgbClr val="000066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02961" algn="ctr" defTabSz="898268" rtl="0" eaLnBrk="1" fontAlgn="base" hangingPunct="1">
        <a:spcBef>
          <a:spcPct val="0"/>
        </a:spcBef>
        <a:spcAft>
          <a:spcPct val="0"/>
        </a:spcAft>
        <a:defRPr sz="3177" b="1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805923" algn="ctr" defTabSz="898268" rtl="0" eaLnBrk="1" fontAlgn="base" hangingPunct="1">
        <a:spcBef>
          <a:spcPct val="0"/>
        </a:spcBef>
        <a:spcAft>
          <a:spcPct val="0"/>
        </a:spcAft>
        <a:defRPr sz="3177" b="1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208885" algn="ctr" defTabSz="898268" rtl="0" eaLnBrk="1" fontAlgn="base" hangingPunct="1">
        <a:spcBef>
          <a:spcPct val="0"/>
        </a:spcBef>
        <a:spcAft>
          <a:spcPct val="0"/>
        </a:spcAft>
        <a:defRPr sz="3177" b="1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611847" algn="ctr" defTabSz="898268" rtl="0" eaLnBrk="1" fontAlgn="base" hangingPunct="1">
        <a:spcBef>
          <a:spcPct val="0"/>
        </a:spcBef>
        <a:spcAft>
          <a:spcPct val="0"/>
        </a:spcAft>
        <a:defRPr sz="3177" b="1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0" indent="-182880" algn="l" defTabSz="896518" rtl="0" eaLnBrk="1" fontAlgn="base" hangingPunct="1">
        <a:spcBef>
          <a:spcPts val="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400">
          <a:solidFill>
            <a:schemeClr val="tx1"/>
          </a:solidFill>
          <a:latin typeface="Segoe UI Semilight" panose="020B0402040204020203" pitchFamily="34" charset="0"/>
          <a:ea typeface="MS PGothic" panose="020B0600070205080204" pitchFamily="34" charset="-128"/>
          <a:cs typeface="Segoe UI Semilight" panose="020B0402040204020203" pitchFamily="34" charset="0"/>
        </a:defRPr>
      </a:lvl1pPr>
      <a:lvl2pPr marL="548640" indent="-182880" algn="l" defTabSz="896518" rtl="0" eaLnBrk="1" fontAlgn="base" hangingPunct="1">
        <a:spcBef>
          <a:spcPts val="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200">
          <a:solidFill>
            <a:schemeClr val="tx1"/>
          </a:solidFill>
          <a:latin typeface="Segoe UI Semilight" panose="020B0402040204020203" pitchFamily="34" charset="0"/>
          <a:ea typeface="MS PGothic" panose="020B0600070205080204" pitchFamily="34" charset="-128"/>
          <a:cs typeface="Segoe UI Semilight" panose="020B0402040204020203" pitchFamily="34" charset="0"/>
        </a:defRPr>
      </a:lvl2pPr>
      <a:lvl3pPr marL="1097280" indent="-182880" algn="l" defTabSz="896518" rtl="0" eaLnBrk="1" fontAlgn="base" hangingPunct="1">
        <a:spcBef>
          <a:spcPts val="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Segoe UI Semilight" panose="020B0402040204020203" pitchFamily="34" charset="0"/>
          <a:ea typeface="MS PGothic" panose="020B0600070205080204" pitchFamily="34" charset="-128"/>
          <a:cs typeface="Segoe UI Semilight" panose="020B0402040204020203" pitchFamily="34" charset="0"/>
        </a:defRPr>
      </a:lvl3pPr>
      <a:lvl4pPr marL="1645920" indent="-182880" algn="l" defTabSz="896518" rtl="0" eaLnBrk="1" fontAlgn="base" hangingPunct="1">
        <a:spcBef>
          <a:spcPts val="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chemeClr val="tx1"/>
          </a:solidFill>
          <a:latin typeface="Segoe UI Semilight" panose="020B0402040204020203" pitchFamily="34" charset="0"/>
          <a:ea typeface="MS PGothic" panose="020B0600070205080204" pitchFamily="34" charset="-128"/>
          <a:cs typeface="Segoe UI Semilight" panose="020B0402040204020203" pitchFamily="34" charset="0"/>
        </a:defRPr>
      </a:lvl4pPr>
      <a:lvl5pPr marL="2194560" indent="-182880" algn="l" defTabSz="896518" rtl="0" eaLnBrk="1" fontAlgn="base" hangingPunct="1">
        <a:spcBef>
          <a:spcPts val="0"/>
        </a:spcBef>
        <a:spcAft>
          <a:spcPct val="0"/>
        </a:spcAft>
        <a:buClrTx/>
        <a:buSzPct val="90000"/>
        <a:buFont typeface="Arial" panose="020B0604020202020204" pitchFamily="34" charset="0"/>
        <a:buChar char="•"/>
        <a:defRPr sz="1800">
          <a:solidFill>
            <a:schemeClr val="tx1"/>
          </a:solidFill>
          <a:latin typeface="Segoe UI Semilight" panose="020B0402040204020203" pitchFamily="34" charset="0"/>
          <a:ea typeface="MS PGothic" panose="020B0600070205080204" pitchFamily="34" charset="-128"/>
          <a:cs typeface="Segoe UI Semilight" panose="020B0402040204020203" pitchFamily="34" charset="0"/>
        </a:defRPr>
      </a:lvl5pPr>
      <a:lvl6pPr marL="2423362" indent="-223872" algn="l" defTabSz="89826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941">
          <a:solidFill>
            <a:schemeClr val="tx1"/>
          </a:solidFill>
          <a:latin typeface="+mn-lt"/>
          <a:cs typeface="+mn-cs"/>
        </a:defRPr>
      </a:lvl6pPr>
      <a:lvl7pPr marL="2826329" indent="-223872" algn="l" defTabSz="89826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941">
          <a:solidFill>
            <a:schemeClr val="tx1"/>
          </a:solidFill>
          <a:latin typeface="+mn-lt"/>
          <a:cs typeface="+mn-cs"/>
        </a:defRPr>
      </a:lvl7pPr>
      <a:lvl8pPr marL="3229289" indent="-223872" algn="l" defTabSz="89826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941">
          <a:solidFill>
            <a:schemeClr val="tx1"/>
          </a:solidFill>
          <a:latin typeface="+mn-lt"/>
          <a:cs typeface="+mn-cs"/>
        </a:defRPr>
      </a:lvl8pPr>
      <a:lvl9pPr marL="3632253" indent="-223872" algn="l" defTabSz="89826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94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59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2961" algn="l" defTabSz="8059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5923" algn="l" defTabSz="8059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08885" algn="l" defTabSz="8059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1847" algn="l" defTabSz="8059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4809" algn="l" defTabSz="8059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17772" algn="l" defTabSz="8059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0732" algn="l" defTabSz="8059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3693" algn="l" defTabSz="805923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21BA-E5EC-495C-97F6-386416E2E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4" y="1699022"/>
            <a:ext cx="8672513" cy="179070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Degree-aware Hybrid Graph Traversal on FPGA-HMC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E6AEB-A122-43A0-B04B-6AD1F18BB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" y="4230653"/>
            <a:ext cx="6080127" cy="1241822"/>
          </a:xfrm>
        </p:spPr>
        <p:txBody>
          <a:bodyPr/>
          <a:lstStyle/>
          <a:p>
            <a:pPr algn="l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Jialiang Zhang and Jing Li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University of Wisconsin-Madison</a:t>
            </a:r>
          </a:p>
          <a:p>
            <a:pPr algn="l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3F3B1-6FFC-44CA-A5C2-4D413605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7"/>
    </mc:Choice>
    <mc:Fallback>
      <p:transition spd="slow" advTm="88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56" y="1357332"/>
            <a:ext cx="8267989" cy="1733673"/>
          </a:xfrm>
        </p:spPr>
        <p:txBody>
          <a:bodyPr/>
          <a:lstStyle/>
          <a:p>
            <a:r>
              <a:rPr lang="en-US" sz="2400" dirty="0"/>
              <a:t>Hybrid graph traversal is the state-of-the-art level synchronized BFS algorithm on CPU[1] for scale-free graph</a:t>
            </a:r>
          </a:p>
          <a:p>
            <a:pPr lvl="1"/>
            <a:r>
              <a:rPr lang="en-US" sz="2047" dirty="0"/>
              <a:t>In additional to the conventional </a:t>
            </a:r>
            <a:r>
              <a:rPr lang="en-US" altLang="zh-CN" sz="204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top-down</a:t>
            </a:r>
            <a:r>
              <a:rPr lang="en-US" altLang="zh-CN" sz="2047" dirty="0"/>
              <a:t> method, i</a:t>
            </a:r>
            <a:r>
              <a:rPr lang="en-US" sz="2047" dirty="0"/>
              <a:t>t uses the </a:t>
            </a:r>
            <a:r>
              <a:rPr lang="en-US" sz="2047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bottom-up</a:t>
            </a:r>
            <a:r>
              <a:rPr lang="en-US" sz="2047" dirty="0"/>
              <a:t> method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783"/>
            <a:ext cx="9144000" cy="675154"/>
          </a:xfrm>
        </p:spPr>
        <p:txBody>
          <a:bodyPr/>
          <a:lstStyle/>
          <a:p>
            <a:r>
              <a:rPr lang="en-US" dirty="0"/>
              <a:t>Hybrid graph traversal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CB6ADD-B5FD-42F1-B07D-730FF19664D2}"/>
              </a:ext>
            </a:extLst>
          </p:cNvPr>
          <p:cNvGrpSpPr/>
          <p:nvPr/>
        </p:nvGrpSpPr>
        <p:grpSpPr>
          <a:xfrm>
            <a:off x="3525706" y="3280142"/>
            <a:ext cx="2092588" cy="2220526"/>
            <a:chOff x="3846658" y="3349152"/>
            <a:chExt cx="2092588" cy="222052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EC6A9F1-B6A1-4E3E-9741-AA676D202990}"/>
                </a:ext>
              </a:extLst>
            </p:cNvPr>
            <p:cNvSpPr/>
            <p:nvPr/>
          </p:nvSpPr>
          <p:spPr bwMode="auto">
            <a:xfrm>
              <a:off x="3846658" y="3963493"/>
              <a:ext cx="419834" cy="417307"/>
            </a:xfrm>
            <a:prstGeom prst="ellips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tabLst/>
              </a:pPr>
              <a:r>
                <a:rPr lang="en-US" altLang="zh-CN" sz="14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1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79A46C2-7E4F-4528-B43E-1CB21967E2A8}"/>
                </a:ext>
              </a:extLst>
            </p:cNvPr>
            <p:cNvSpPr/>
            <p:nvPr/>
          </p:nvSpPr>
          <p:spPr bwMode="auto">
            <a:xfrm>
              <a:off x="4572000" y="3965699"/>
              <a:ext cx="419834" cy="417307"/>
            </a:xfrm>
            <a:prstGeom prst="ellips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tabLst/>
              </a:pPr>
              <a:r>
                <a:rPr kumimoji="0" lang="en-US" altLang="zh-C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Gulim" pitchFamily="34" charset="-127"/>
                  <a:cs typeface="Arial" pitchFamily="34" charset="0"/>
                </a:rPr>
                <a:t>2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7E3C750-F95A-4011-A06D-8BB48450D759}"/>
                </a:ext>
              </a:extLst>
            </p:cNvPr>
            <p:cNvSpPr/>
            <p:nvPr/>
          </p:nvSpPr>
          <p:spPr bwMode="auto">
            <a:xfrm>
              <a:off x="5368851" y="3930099"/>
              <a:ext cx="419834" cy="417307"/>
            </a:xfrm>
            <a:prstGeom prst="ellips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tabLst/>
              </a:pPr>
              <a:r>
                <a:rPr lang="en-US" altLang="zh-CN" sz="14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3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FFF1C24-F164-470C-8C09-4646B3B2D245}"/>
                </a:ext>
              </a:extLst>
            </p:cNvPr>
            <p:cNvSpPr/>
            <p:nvPr/>
          </p:nvSpPr>
          <p:spPr bwMode="auto">
            <a:xfrm>
              <a:off x="5519412" y="5152370"/>
              <a:ext cx="419834" cy="4173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tabLst/>
              </a:pPr>
              <a:r>
                <a:rPr kumimoji="0" lang="en-US" altLang="zh-C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Gulim" pitchFamily="34" charset="-127"/>
                  <a:cs typeface="Arial" pitchFamily="34" charset="0"/>
                </a:rPr>
                <a:t>7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0DB5279-86C0-4098-94A1-B668053DCF9C}"/>
                </a:ext>
              </a:extLst>
            </p:cNvPr>
            <p:cNvSpPr/>
            <p:nvPr/>
          </p:nvSpPr>
          <p:spPr bwMode="auto">
            <a:xfrm>
              <a:off x="4730218" y="5152371"/>
              <a:ext cx="419834" cy="4173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tabLst/>
              </a:pPr>
              <a:r>
                <a:rPr lang="en-US" altLang="zh-CN" sz="14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6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355AC1-7059-40D7-9B75-12025A942886}"/>
                </a:ext>
              </a:extLst>
            </p:cNvPr>
            <p:cNvSpPr/>
            <p:nvPr/>
          </p:nvSpPr>
          <p:spPr bwMode="auto">
            <a:xfrm>
              <a:off x="5069097" y="4496996"/>
              <a:ext cx="419834" cy="4173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tabLst/>
              </a:pPr>
              <a:r>
                <a:rPr lang="en-US" altLang="zh-CN" sz="14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5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C70FACD-B15A-4146-B600-67FD8DFB20A0}"/>
                </a:ext>
              </a:extLst>
            </p:cNvPr>
            <p:cNvSpPr/>
            <p:nvPr/>
          </p:nvSpPr>
          <p:spPr bwMode="auto">
            <a:xfrm>
              <a:off x="4238544" y="4561541"/>
              <a:ext cx="419834" cy="4173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tabLst/>
              </a:pPr>
              <a:r>
                <a:rPr lang="en-US" altLang="zh-CN" sz="14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4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192CB7-6928-4F08-8CDB-270A9410F9CB}"/>
                </a:ext>
              </a:extLst>
            </p:cNvPr>
            <p:cNvSpPr/>
            <p:nvPr/>
          </p:nvSpPr>
          <p:spPr bwMode="auto">
            <a:xfrm>
              <a:off x="4565580" y="3349152"/>
              <a:ext cx="419834" cy="417307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tabLst/>
              </a:pPr>
              <a:r>
                <a:rPr lang="en-US" altLang="zh-CN" sz="14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0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904EB97-DA30-4E3F-9055-D495047C2922}"/>
                </a:ext>
              </a:extLst>
            </p:cNvPr>
            <p:cNvCxnSpPr>
              <a:cxnSpLocks/>
              <a:stCxn id="77" idx="3"/>
              <a:endCxn id="70" idx="7"/>
            </p:cNvCxnSpPr>
            <p:nvPr/>
          </p:nvCxnSpPr>
          <p:spPr bwMode="auto">
            <a:xfrm flipH="1">
              <a:off x="4205009" y="3705346"/>
              <a:ext cx="422054" cy="3192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7B83811-4DB0-4407-97CB-E470E5CC1048}"/>
                </a:ext>
              </a:extLst>
            </p:cNvPr>
            <p:cNvCxnSpPr>
              <a:cxnSpLocks/>
              <a:stCxn id="77" idx="5"/>
              <a:endCxn id="72" idx="1"/>
            </p:cNvCxnSpPr>
            <p:nvPr/>
          </p:nvCxnSpPr>
          <p:spPr bwMode="auto">
            <a:xfrm>
              <a:off x="4923931" y="3705346"/>
              <a:ext cx="506403" cy="2858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12CF9B8-6F8F-4E78-898A-6839243D5F54}"/>
                </a:ext>
              </a:extLst>
            </p:cNvPr>
            <p:cNvCxnSpPr>
              <a:cxnSpLocks/>
              <a:stCxn id="77" idx="4"/>
              <a:endCxn id="71" idx="0"/>
            </p:cNvCxnSpPr>
            <p:nvPr/>
          </p:nvCxnSpPr>
          <p:spPr bwMode="auto">
            <a:xfrm>
              <a:off x="4775497" y="3766459"/>
              <a:ext cx="6420" cy="1992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6E8011E-9989-4D15-869F-CC59C1CF1898}"/>
                </a:ext>
              </a:extLst>
            </p:cNvPr>
            <p:cNvCxnSpPr>
              <a:cxnSpLocks/>
              <a:stCxn id="76" idx="0"/>
              <a:endCxn id="71" idx="3"/>
            </p:cNvCxnSpPr>
            <p:nvPr/>
          </p:nvCxnSpPr>
          <p:spPr bwMode="auto">
            <a:xfrm flipV="1">
              <a:off x="4448461" y="4321893"/>
              <a:ext cx="185022" cy="2396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33786DE-D4CB-45F6-B183-0A0010BA8857}"/>
                </a:ext>
              </a:extLst>
            </p:cNvPr>
            <p:cNvCxnSpPr>
              <a:cxnSpLocks/>
              <a:stCxn id="70" idx="4"/>
              <a:endCxn id="76" idx="1"/>
            </p:cNvCxnSpPr>
            <p:nvPr/>
          </p:nvCxnSpPr>
          <p:spPr bwMode="auto">
            <a:xfrm>
              <a:off x="4056575" y="4380800"/>
              <a:ext cx="243452" cy="24185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D1C5A33-A1BC-4EE2-A856-12E526045D39}"/>
                </a:ext>
              </a:extLst>
            </p:cNvPr>
            <p:cNvCxnSpPr>
              <a:cxnSpLocks/>
              <a:stCxn id="71" idx="5"/>
              <a:endCxn id="75" idx="1"/>
            </p:cNvCxnSpPr>
            <p:nvPr/>
          </p:nvCxnSpPr>
          <p:spPr bwMode="auto">
            <a:xfrm>
              <a:off x="4930351" y="4321893"/>
              <a:ext cx="200229" cy="2362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0676CAC-3F00-4B46-81D8-CF824DBE4B83}"/>
                </a:ext>
              </a:extLst>
            </p:cNvPr>
            <p:cNvCxnSpPr>
              <a:cxnSpLocks/>
              <a:stCxn id="72" idx="4"/>
              <a:endCxn id="75" idx="7"/>
            </p:cNvCxnSpPr>
            <p:nvPr/>
          </p:nvCxnSpPr>
          <p:spPr bwMode="auto">
            <a:xfrm flipH="1">
              <a:off x="5427448" y="4347406"/>
              <a:ext cx="151320" cy="21070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027487E-0729-479A-98DB-F5229A78C9C4}"/>
                </a:ext>
              </a:extLst>
            </p:cNvPr>
            <p:cNvCxnSpPr>
              <a:cxnSpLocks/>
              <a:stCxn id="74" idx="1"/>
              <a:endCxn id="76" idx="5"/>
            </p:cNvCxnSpPr>
            <p:nvPr/>
          </p:nvCxnSpPr>
          <p:spPr bwMode="auto">
            <a:xfrm flipH="1" flipV="1">
              <a:off x="4596895" y="4917735"/>
              <a:ext cx="194806" cy="2957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452E1F2-A9E3-40BF-8990-B7A2AD50EC7F}"/>
                </a:ext>
              </a:extLst>
            </p:cNvPr>
            <p:cNvCxnSpPr>
              <a:cxnSpLocks/>
              <a:stCxn id="75" idx="3"/>
              <a:endCxn id="74" idx="0"/>
            </p:cNvCxnSpPr>
            <p:nvPr/>
          </p:nvCxnSpPr>
          <p:spPr bwMode="auto">
            <a:xfrm flipH="1">
              <a:off x="4940135" y="4853190"/>
              <a:ext cx="190445" cy="29918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B497FC7-BCA6-482C-A96E-8D933B15CF17}"/>
                </a:ext>
              </a:extLst>
            </p:cNvPr>
            <p:cNvCxnSpPr>
              <a:cxnSpLocks/>
              <a:stCxn id="75" idx="5"/>
              <a:endCxn id="73" idx="1"/>
            </p:cNvCxnSpPr>
            <p:nvPr/>
          </p:nvCxnSpPr>
          <p:spPr bwMode="auto">
            <a:xfrm>
              <a:off x="5427448" y="4853190"/>
              <a:ext cx="153447" cy="3602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B501218-8EBA-4AFD-A986-C6A5ABE2EFCC}"/>
              </a:ext>
            </a:extLst>
          </p:cNvPr>
          <p:cNvSpPr txBox="1"/>
          <p:nvPr/>
        </p:nvSpPr>
        <p:spPr>
          <a:xfrm>
            <a:off x="6083643" y="3403916"/>
            <a:ext cx="294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Visited vertices in previous level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4C61354-F7DB-4545-916A-8E6991DD96FB}"/>
              </a:ext>
            </a:extLst>
          </p:cNvPr>
          <p:cNvSpPr txBox="1"/>
          <p:nvPr/>
        </p:nvSpPr>
        <p:spPr>
          <a:xfrm>
            <a:off x="6083643" y="3939842"/>
            <a:ext cx="282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Visited vertices in current level </a:t>
            </a:r>
            <a:endParaRPr lang="en-US" sz="16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213A3EA-E512-4C99-BFD9-98891A2DE30E}"/>
              </a:ext>
            </a:extLst>
          </p:cNvPr>
          <p:cNvSpPr txBox="1"/>
          <p:nvPr/>
        </p:nvSpPr>
        <p:spPr>
          <a:xfrm>
            <a:off x="6188145" y="4813816"/>
            <a:ext cx="1673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Unvisited vertices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4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65"/>
    </mc:Choice>
    <mc:Fallback>
      <p:transition spd="slow" advTm="4266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6" y="1143040"/>
            <a:ext cx="8267989" cy="17336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traditional implementation of the l</a:t>
            </a:r>
            <a:r>
              <a:rPr lang="en-US" dirty="0"/>
              <a:t>evel-synchronized</a:t>
            </a:r>
            <a:r>
              <a:rPr lang="en-US" sz="2400" dirty="0"/>
              <a:t> BFS is the top-down method:</a:t>
            </a:r>
          </a:p>
          <a:p>
            <a:pPr marL="365760" lvl="1" indent="0">
              <a:buNone/>
            </a:pPr>
            <a:r>
              <a:rPr lang="en-US" dirty="0"/>
              <a:t>1. Scan vertices in the current level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method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EC6A9F1-B6A1-4E3E-9741-AA676D202990}"/>
              </a:ext>
            </a:extLst>
          </p:cNvPr>
          <p:cNvSpPr/>
          <p:nvPr/>
        </p:nvSpPr>
        <p:spPr bwMode="auto">
          <a:xfrm>
            <a:off x="5358989" y="4863090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79A46C2-7E4F-4528-B43E-1CB21967E2A8}"/>
              </a:ext>
            </a:extLst>
          </p:cNvPr>
          <p:cNvSpPr/>
          <p:nvPr/>
        </p:nvSpPr>
        <p:spPr bwMode="auto">
          <a:xfrm>
            <a:off x="6084331" y="4865296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7E3C750-F95A-4011-A06D-8BB48450D759}"/>
              </a:ext>
            </a:extLst>
          </p:cNvPr>
          <p:cNvSpPr/>
          <p:nvPr/>
        </p:nvSpPr>
        <p:spPr bwMode="auto">
          <a:xfrm>
            <a:off x="6881182" y="4829696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FF1C24-F164-470C-8C09-4646B3B2D245}"/>
              </a:ext>
            </a:extLst>
          </p:cNvPr>
          <p:cNvSpPr/>
          <p:nvPr/>
        </p:nvSpPr>
        <p:spPr bwMode="auto">
          <a:xfrm>
            <a:off x="7031743" y="605196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DB5279-86C0-4098-94A1-B668053DCF9C}"/>
              </a:ext>
            </a:extLst>
          </p:cNvPr>
          <p:cNvSpPr/>
          <p:nvPr/>
        </p:nvSpPr>
        <p:spPr bwMode="auto">
          <a:xfrm>
            <a:off x="6242549" y="605196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8355AC1-7059-40D7-9B75-12025A942886}"/>
              </a:ext>
            </a:extLst>
          </p:cNvPr>
          <p:cNvSpPr/>
          <p:nvPr/>
        </p:nvSpPr>
        <p:spPr bwMode="auto">
          <a:xfrm>
            <a:off x="6581428" y="539659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C70FACD-B15A-4146-B600-67FD8DFB20A0}"/>
              </a:ext>
            </a:extLst>
          </p:cNvPr>
          <p:cNvSpPr/>
          <p:nvPr/>
        </p:nvSpPr>
        <p:spPr bwMode="auto">
          <a:xfrm>
            <a:off x="5750875" y="546113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5192CB7-6928-4F08-8CDB-270A9410F9CB}"/>
              </a:ext>
            </a:extLst>
          </p:cNvPr>
          <p:cNvSpPr/>
          <p:nvPr/>
        </p:nvSpPr>
        <p:spPr bwMode="auto">
          <a:xfrm>
            <a:off x="6077911" y="4248749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904EB97-DA30-4E3F-9055-D495047C2922}"/>
              </a:ext>
            </a:extLst>
          </p:cNvPr>
          <p:cNvCxnSpPr>
            <a:cxnSpLocks/>
            <a:stCxn id="77" idx="3"/>
            <a:endCxn id="70" idx="7"/>
          </p:cNvCxnSpPr>
          <p:nvPr/>
        </p:nvCxnSpPr>
        <p:spPr bwMode="auto">
          <a:xfrm flipH="1">
            <a:off x="5717340" y="4604943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7B83811-4DB0-4407-97CB-E470E5CC1048}"/>
              </a:ext>
            </a:extLst>
          </p:cNvPr>
          <p:cNvCxnSpPr>
            <a:cxnSpLocks/>
            <a:stCxn id="77" idx="5"/>
            <a:endCxn id="72" idx="1"/>
          </p:cNvCxnSpPr>
          <p:nvPr/>
        </p:nvCxnSpPr>
        <p:spPr bwMode="auto">
          <a:xfrm>
            <a:off x="6436262" y="4604943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12CF9B8-6F8F-4E78-898A-6839243D5F54}"/>
              </a:ext>
            </a:extLst>
          </p:cNvPr>
          <p:cNvCxnSpPr>
            <a:cxnSpLocks/>
            <a:stCxn id="77" idx="4"/>
            <a:endCxn id="71" idx="0"/>
          </p:cNvCxnSpPr>
          <p:nvPr/>
        </p:nvCxnSpPr>
        <p:spPr bwMode="auto">
          <a:xfrm>
            <a:off x="6287828" y="4666056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6E8011E-9989-4D15-869F-CC59C1CF1898}"/>
              </a:ext>
            </a:extLst>
          </p:cNvPr>
          <p:cNvCxnSpPr>
            <a:cxnSpLocks/>
            <a:stCxn id="76" idx="0"/>
            <a:endCxn id="71" idx="3"/>
          </p:cNvCxnSpPr>
          <p:nvPr/>
        </p:nvCxnSpPr>
        <p:spPr bwMode="auto">
          <a:xfrm flipV="1">
            <a:off x="5960792" y="5221490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33786DE-D4CB-45F6-B183-0A0010BA8857}"/>
              </a:ext>
            </a:extLst>
          </p:cNvPr>
          <p:cNvCxnSpPr>
            <a:cxnSpLocks/>
            <a:stCxn id="70" idx="4"/>
            <a:endCxn id="76" idx="1"/>
          </p:cNvCxnSpPr>
          <p:nvPr/>
        </p:nvCxnSpPr>
        <p:spPr bwMode="auto">
          <a:xfrm>
            <a:off x="5568906" y="5280397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D1C5A33-A1BC-4EE2-A856-12E526045D39}"/>
              </a:ext>
            </a:extLst>
          </p:cNvPr>
          <p:cNvCxnSpPr>
            <a:cxnSpLocks/>
            <a:stCxn id="71" idx="5"/>
            <a:endCxn id="75" idx="1"/>
          </p:cNvCxnSpPr>
          <p:nvPr/>
        </p:nvCxnSpPr>
        <p:spPr bwMode="auto">
          <a:xfrm>
            <a:off x="6442682" y="5221490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0676CAC-3F00-4B46-81D8-CF824DBE4B83}"/>
              </a:ext>
            </a:extLst>
          </p:cNvPr>
          <p:cNvCxnSpPr>
            <a:cxnSpLocks/>
            <a:stCxn id="72" idx="4"/>
            <a:endCxn id="75" idx="7"/>
          </p:cNvCxnSpPr>
          <p:nvPr/>
        </p:nvCxnSpPr>
        <p:spPr bwMode="auto">
          <a:xfrm flipH="1">
            <a:off x="6939779" y="5247003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027487E-0729-479A-98DB-F5229A78C9C4}"/>
              </a:ext>
            </a:extLst>
          </p:cNvPr>
          <p:cNvCxnSpPr>
            <a:cxnSpLocks/>
            <a:stCxn id="74" idx="1"/>
            <a:endCxn id="76" idx="5"/>
          </p:cNvCxnSpPr>
          <p:nvPr/>
        </p:nvCxnSpPr>
        <p:spPr bwMode="auto">
          <a:xfrm flipH="1" flipV="1">
            <a:off x="6109226" y="5817332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52E1F2-A9E3-40BF-8990-B7A2AD50EC7F}"/>
              </a:ext>
            </a:extLst>
          </p:cNvPr>
          <p:cNvCxnSpPr>
            <a:cxnSpLocks/>
            <a:stCxn id="75" idx="3"/>
            <a:endCxn id="74" idx="0"/>
          </p:cNvCxnSpPr>
          <p:nvPr/>
        </p:nvCxnSpPr>
        <p:spPr bwMode="auto">
          <a:xfrm flipH="1">
            <a:off x="6452466" y="5752787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B497FC7-BCA6-482C-A96E-8D933B15CF17}"/>
              </a:ext>
            </a:extLst>
          </p:cNvPr>
          <p:cNvCxnSpPr>
            <a:cxnSpLocks/>
            <a:stCxn id="75" idx="5"/>
            <a:endCxn id="73" idx="1"/>
          </p:cNvCxnSpPr>
          <p:nvPr/>
        </p:nvCxnSpPr>
        <p:spPr bwMode="auto">
          <a:xfrm>
            <a:off x="6939779" y="5752787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DEF5C86-F541-43A7-B0DF-C3E754D212D6}"/>
              </a:ext>
            </a:extLst>
          </p:cNvPr>
          <p:cNvSpPr/>
          <p:nvPr/>
        </p:nvSpPr>
        <p:spPr bwMode="auto">
          <a:xfrm>
            <a:off x="1184592" y="4047032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8A9E93-DFF8-483A-96B7-455DE074D3C5}"/>
              </a:ext>
            </a:extLst>
          </p:cNvPr>
          <p:cNvSpPr/>
          <p:nvPr/>
        </p:nvSpPr>
        <p:spPr bwMode="auto">
          <a:xfrm>
            <a:off x="2821480" y="4047031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21A336-3C53-4F37-B9E7-72772962E20E}"/>
              </a:ext>
            </a:extLst>
          </p:cNvPr>
          <p:cNvSpPr/>
          <p:nvPr/>
        </p:nvSpPr>
        <p:spPr bwMode="auto">
          <a:xfrm>
            <a:off x="4266973" y="4047031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7A1BF1-5F2A-43A9-B791-B30B7F2DFEFC}"/>
              </a:ext>
            </a:extLst>
          </p:cNvPr>
          <p:cNvSpPr txBox="1"/>
          <p:nvPr/>
        </p:nvSpPr>
        <p:spPr>
          <a:xfrm>
            <a:off x="7419424" y="4093976"/>
            <a:ext cx="1724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Visited vertices in 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previous level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F44D20-47CD-401B-AB31-E5EA77E5EE7E}"/>
              </a:ext>
            </a:extLst>
          </p:cNvPr>
          <p:cNvSpPr txBox="1"/>
          <p:nvPr/>
        </p:nvSpPr>
        <p:spPr>
          <a:xfrm>
            <a:off x="7419425" y="4863090"/>
            <a:ext cx="172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Visited vertices in </a:t>
            </a:r>
          </a:p>
          <a:p>
            <a:r>
              <a:rPr lang="en-US" altLang="zh-CN" sz="16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current level </a:t>
            </a:r>
            <a:endParaRPr lang="en-US" sz="16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21F0BE-A1CD-4830-99F7-A39FC5438514}"/>
              </a:ext>
            </a:extLst>
          </p:cNvPr>
          <p:cNvSpPr txBox="1"/>
          <p:nvPr/>
        </p:nvSpPr>
        <p:spPr>
          <a:xfrm>
            <a:off x="7419424" y="5709168"/>
            <a:ext cx="1673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Unvisited vertices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9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2"/>
    </mc:Choice>
    <mc:Fallback>
      <p:transition spd="slow" advTm="1302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6" y="1143040"/>
            <a:ext cx="8267989" cy="17336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traditional implementation of the l</a:t>
            </a:r>
            <a:r>
              <a:rPr lang="en-US" dirty="0"/>
              <a:t>evel-synchronized</a:t>
            </a:r>
            <a:r>
              <a:rPr lang="en-US" sz="2400" dirty="0"/>
              <a:t> BFS is the top-down method:</a:t>
            </a:r>
          </a:p>
          <a:p>
            <a:pPr marL="822960" lvl="1" indent="-457200">
              <a:buAutoNum type="arabicPeriod"/>
            </a:pPr>
            <a:r>
              <a:rPr lang="en-US" dirty="0"/>
              <a:t>Scan vertices in the current level </a:t>
            </a:r>
          </a:p>
          <a:p>
            <a:pPr marL="822960" lvl="1" indent="-457200">
              <a:buAutoNum type="arabicPeriod"/>
            </a:pPr>
            <a:r>
              <a:rPr lang="en-US" dirty="0"/>
              <a:t>Check the status of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</a:t>
            </a:r>
            <a:r>
              <a:rPr lang="en-US" dirty="0"/>
              <a:t> neighbors</a:t>
            </a:r>
          </a:p>
          <a:p>
            <a:pPr marL="822960" lvl="1" indent="-457200">
              <a:buAutoNum type="arabicPeriod"/>
            </a:pPr>
            <a:endParaRPr lang="en-US" dirty="0"/>
          </a:p>
          <a:p>
            <a:pPr marL="822960" lvl="1" indent="-457200"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method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EC6A9F1-B6A1-4E3E-9741-AA676D202990}"/>
              </a:ext>
            </a:extLst>
          </p:cNvPr>
          <p:cNvSpPr/>
          <p:nvPr/>
        </p:nvSpPr>
        <p:spPr bwMode="auto">
          <a:xfrm>
            <a:off x="15894909" y="3692772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79A46C2-7E4F-4528-B43E-1CB21967E2A8}"/>
              </a:ext>
            </a:extLst>
          </p:cNvPr>
          <p:cNvSpPr/>
          <p:nvPr/>
        </p:nvSpPr>
        <p:spPr bwMode="auto">
          <a:xfrm>
            <a:off x="16620251" y="3694978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7E3C750-F95A-4011-A06D-8BB48450D759}"/>
              </a:ext>
            </a:extLst>
          </p:cNvPr>
          <p:cNvSpPr/>
          <p:nvPr/>
        </p:nvSpPr>
        <p:spPr bwMode="auto">
          <a:xfrm>
            <a:off x="17417102" y="3659378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FF1C24-F164-470C-8C09-4646B3B2D245}"/>
              </a:ext>
            </a:extLst>
          </p:cNvPr>
          <p:cNvSpPr/>
          <p:nvPr/>
        </p:nvSpPr>
        <p:spPr bwMode="auto">
          <a:xfrm>
            <a:off x="17567663" y="488164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DB5279-86C0-4098-94A1-B668053DCF9C}"/>
              </a:ext>
            </a:extLst>
          </p:cNvPr>
          <p:cNvSpPr/>
          <p:nvPr/>
        </p:nvSpPr>
        <p:spPr bwMode="auto">
          <a:xfrm>
            <a:off x="16778469" y="488165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8355AC1-7059-40D7-9B75-12025A942886}"/>
              </a:ext>
            </a:extLst>
          </p:cNvPr>
          <p:cNvSpPr/>
          <p:nvPr/>
        </p:nvSpPr>
        <p:spPr bwMode="auto">
          <a:xfrm>
            <a:off x="17117348" y="422627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C70FACD-B15A-4146-B600-67FD8DFB20A0}"/>
              </a:ext>
            </a:extLst>
          </p:cNvPr>
          <p:cNvSpPr/>
          <p:nvPr/>
        </p:nvSpPr>
        <p:spPr bwMode="auto">
          <a:xfrm>
            <a:off x="16286795" y="429082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5192CB7-6928-4F08-8CDB-270A9410F9CB}"/>
              </a:ext>
            </a:extLst>
          </p:cNvPr>
          <p:cNvSpPr/>
          <p:nvPr/>
        </p:nvSpPr>
        <p:spPr bwMode="auto">
          <a:xfrm>
            <a:off x="16613831" y="3078431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904EB97-DA30-4E3F-9055-D495047C2922}"/>
              </a:ext>
            </a:extLst>
          </p:cNvPr>
          <p:cNvCxnSpPr>
            <a:cxnSpLocks/>
            <a:stCxn id="77" idx="3"/>
            <a:endCxn id="70" idx="7"/>
          </p:cNvCxnSpPr>
          <p:nvPr/>
        </p:nvCxnSpPr>
        <p:spPr bwMode="auto">
          <a:xfrm flipH="1">
            <a:off x="16253260" y="3434625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7B83811-4DB0-4407-97CB-E470E5CC1048}"/>
              </a:ext>
            </a:extLst>
          </p:cNvPr>
          <p:cNvCxnSpPr>
            <a:cxnSpLocks/>
            <a:stCxn id="77" idx="5"/>
            <a:endCxn id="72" idx="1"/>
          </p:cNvCxnSpPr>
          <p:nvPr/>
        </p:nvCxnSpPr>
        <p:spPr bwMode="auto">
          <a:xfrm>
            <a:off x="16972182" y="3434625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12CF9B8-6F8F-4E78-898A-6839243D5F54}"/>
              </a:ext>
            </a:extLst>
          </p:cNvPr>
          <p:cNvCxnSpPr>
            <a:cxnSpLocks/>
            <a:stCxn id="77" idx="4"/>
            <a:endCxn id="71" idx="0"/>
          </p:cNvCxnSpPr>
          <p:nvPr/>
        </p:nvCxnSpPr>
        <p:spPr bwMode="auto">
          <a:xfrm>
            <a:off x="16823748" y="3495738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6E8011E-9989-4D15-869F-CC59C1CF1898}"/>
              </a:ext>
            </a:extLst>
          </p:cNvPr>
          <p:cNvCxnSpPr>
            <a:cxnSpLocks/>
            <a:stCxn id="76" idx="0"/>
            <a:endCxn id="71" idx="3"/>
          </p:cNvCxnSpPr>
          <p:nvPr/>
        </p:nvCxnSpPr>
        <p:spPr bwMode="auto">
          <a:xfrm flipV="1">
            <a:off x="16496712" y="4051172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33786DE-D4CB-45F6-B183-0A0010BA8857}"/>
              </a:ext>
            </a:extLst>
          </p:cNvPr>
          <p:cNvCxnSpPr>
            <a:cxnSpLocks/>
            <a:stCxn id="70" idx="4"/>
            <a:endCxn id="76" idx="1"/>
          </p:cNvCxnSpPr>
          <p:nvPr/>
        </p:nvCxnSpPr>
        <p:spPr bwMode="auto">
          <a:xfrm>
            <a:off x="16104826" y="4110079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D1C5A33-A1BC-4EE2-A856-12E526045D39}"/>
              </a:ext>
            </a:extLst>
          </p:cNvPr>
          <p:cNvCxnSpPr>
            <a:cxnSpLocks/>
            <a:stCxn id="71" idx="5"/>
            <a:endCxn id="75" idx="1"/>
          </p:cNvCxnSpPr>
          <p:nvPr/>
        </p:nvCxnSpPr>
        <p:spPr bwMode="auto">
          <a:xfrm>
            <a:off x="16978602" y="4051172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0676CAC-3F00-4B46-81D8-CF824DBE4B83}"/>
              </a:ext>
            </a:extLst>
          </p:cNvPr>
          <p:cNvCxnSpPr>
            <a:cxnSpLocks/>
            <a:stCxn id="72" idx="4"/>
            <a:endCxn id="75" idx="7"/>
          </p:cNvCxnSpPr>
          <p:nvPr/>
        </p:nvCxnSpPr>
        <p:spPr bwMode="auto">
          <a:xfrm flipH="1">
            <a:off x="17475699" y="4076685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027487E-0729-479A-98DB-F5229A78C9C4}"/>
              </a:ext>
            </a:extLst>
          </p:cNvPr>
          <p:cNvCxnSpPr>
            <a:cxnSpLocks/>
            <a:stCxn id="74" idx="1"/>
            <a:endCxn id="76" idx="5"/>
          </p:cNvCxnSpPr>
          <p:nvPr/>
        </p:nvCxnSpPr>
        <p:spPr bwMode="auto">
          <a:xfrm flipH="1" flipV="1">
            <a:off x="16645146" y="4647014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52E1F2-A9E3-40BF-8990-B7A2AD50EC7F}"/>
              </a:ext>
            </a:extLst>
          </p:cNvPr>
          <p:cNvCxnSpPr>
            <a:cxnSpLocks/>
            <a:stCxn id="75" idx="3"/>
            <a:endCxn id="74" idx="0"/>
          </p:cNvCxnSpPr>
          <p:nvPr/>
        </p:nvCxnSpPr>
        <p:spPr bwMode="auto">
          <a:xfrm flipH="1">
            <a:off x="16988386" y="4582469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B497FC7-BCA6-482C-A96E-8D933B15CF17}"/>
              </a:ext>
            </a:extLst>
          </p:cNvPr>
          <p:cNvCxnSpPr>
            <a:cxnSpLocks/>
            <a:stCxn id="75" idx="5"/>
            <a:endCxn id="73" idx="1"/>
          </p:cNvCxnSpPr>
          <p:nvPr/>
        </p:nvCxnSpPr>
        <p:spPr bwMode="auto">
          <a:xfrm>
            <a:off x="17475699" y="4582469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DEF5C86-F541-43A7-B0DF-C3E754D212D6}"/>
              </a:ext>
            </a:extLst>
          </p:cNvPr>
          <p:cNvSpPr/>
          <p:nvPr/>
        </p:nvSpPr>
        <p:spPr bwMode="auto">
          <a:xfrm>
            <a:off x="11720512" y="2876714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8A9E93-DFF8-483A-96B7-455DE074D3C5}"/>
              </a:ext>
            </a:extLst>
          </p:cNvPr>
          <p:cNvSpPr/>
          <p:nvPr/>
        </p:nvSpPr>
        <p:spPr bwMode="auto">
          <a:xfrm>
            <a:off x="13357400" y="2876713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21A336-3C53-4F37-B9E7-72772962E20E}"/>
              </a:ext>
            </a:extLst>
          </p:cNvPr>
          <p:cNvSpPr/>
          <p:nvPr/>
        </p:nvSpPr>
        <p:spPr bwMode="auto">
          <a:xfrm>
            <a:off x="14802893" y="2876713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5DB5C86-7598-4CEF-B0EC-A511AD1D8F9A}"/>
              </a:ext>
            </a:extLst>
          </p:cNvPr>
          <p:cNvSpPr/>
          <p:nvPr/>
        </p:nvSpPr>
        <p:spPr bwMode="auto">
          <a:xfrm>
            <a:off x="5971863" y="4110079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1BDE55E-1698-4017-8A3A-6901DE063DAF}"/>
              </a:ext>
            </a:extLst>
          </p:cNvPr>
          <p:cNvSpPr/>
          <p:nvPr/>
        </p:nvSpPr>
        <p:spPr bwMode="auto">
          <a:xfrm>
            <a:off x="6697205" y="4112285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CD595B4-5501-494B-B80C-5DC229D68139}"/>
              </a:ext>
            </a:extLst>
          </p:cNvPr>
          <p:cNvSpPr/>
          <p:nvPr/>
        </p:nvSpPr>
        <p:spPr bwMode="auto">
          <a:xfrm>
            <a:off x="7494056" y="4076685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FDFCA1F-5B7B-44CF-8F64-8C46D47F55C1}"/>
              </a:ext>
            </a:extLst>
          </p:cNvPr>
          <p:cNvSpPr/>
          <p:nvPr/>
        </p:nvSpPr>
        <p:spPr bwMode="auto">
          <a:xfrm>
            <a:off x="7644617" y="529895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AC6FF89-15C0-462F-BC30-8D8AC628CADD}"/>
              </a:ext>
            </a:extLst>
          </p:cNvPr>
          <p:cNvSpPr/>
          <p:nvPr/>
        </p:nvSpPr>
        <p:spPr bwMode="auto">
          <a:xfrm>
            <a:off x="6855423" y="529895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B6B6D10-9248-40BE-899E-1ED111A6FE18}"/>
              </a:ext>
            </a:extLst>
          </p:cNvPr>
          <p:cNvSpPr/>
          <p:nvPr/>
        </p:nvSpPr>
        <p:spPr bwMode="auto">
          <a:xfrm>
            <a:off x="7194302" y="4643582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0C8C84-91C6-4E64-A8FC-F31CA6A966DE}"/>
              </a:ext>
            </a:extLst>
          </p:cNvPr>
          <p:cNvSpPr/>
          <p:nvPr/>
        </p:nvSpPr>
        <p:spPr bwMode="auto">
          <a:xfrm>
            <a:off x="6363749" y="470812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F79CB6F-1FA6-40D2-8FFE-15D81D6CBB72}"/>
              </a:ext>
            </a:extLst>
          </p:cNvPr>
          <p:cNvSpPr/>
          <p:nvPr/>
        </p:nvSpPr>
        <p:spPr bwMode="auto">
          <a:xfrm>
            <a:off x="6690785" y="3495738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57E0A66-8B75-44CA-9500-54B7A9E8958E}"/>
              </a:ext>
            </a:extLst>
          </p:cNvPr>
          <p:cNvCxnSpPr>
            <a:cxnSpLocks/>
            <a:stCxn id="67" idx="3"/>
            <a:endCxn id="60" idx="7"/>
          </p:cNvCxnSpPr>
          <p:nvPr/>
        </p:nvCxnSpPr>
        <p:spPr bwMode="auto">
          <a:xfrm flipH="1">
            <a:off x="6330214" y="3851932"/>
            <a:ext cx="422054" cy="31926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078653-F869-49BD-BADB-BE3193EA4AA6}"/>
              </a:ext>
            </a:extLst>
          </p:cNvPr>
          <p:cNvCxnSpPr>
            <a:cxnSpLocks/>
            <a:stCxn id="67" idx="5"/>
            <a:endCxn id="62" idx="1"/>
          </p:cNvCxnSpPr>
          <p:nvPr/>
        </p:nvCxnSpPr>
        <p:spPr bwMode="auto">
          <a:xfrm>
            <a:off x="7049136" y="3851932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16E3D5E-D235-4E89-9FAA-E5986282B064}"/>
              </a:ext>
            </a:extLst>
          </p:cNvPr>
          <p:cNvCxnSpPr>
            <a:cxnSpLocks/>
            <a:stCxn id="67" idx="4"/>
            <a:endCxn id="61" idx="0"/>
          </p:cNvCxnSpPr>
          <p:nvPr/>
        </p:nvCxnSpPr>
        <p:spPr bwMode="auto">
          <a:xfrm>
            <a:off x="6900702" y="3913045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D29A6DB-9834-4D44-AB77-B513DCCCAF78}"/>
              </a:ext>
            </a:extLst>
          </p:cNvPr>
          <p:cNvCxnSpPr>
            <a:cxnSpLocks/>
            <a:stCxn id="66" idx="0"/>
            <a:endCxn id="61" idx="3"/>
          </p:cNvCxnSpPr>
          <p:nvPr/>
        </p:nvCxnSpPr>
        <p:spPr bwMode="auto">
          <a:xfrm flipV="1">
            <a:off x="6573666" y="4468479"/>
            <a:ext cx="185022" cy="23964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2C993C8-8AFD-470E-95ED-BF406059D5B2}"/>
              </a:ext>
            </a:extLst>
          </p:cNvPr>
          <p:cNvCxnSpPr>
            <a:cxnSpLocks/>
            <a:stCxn id="60" idx="4"/>
            <a:endCxn id="66" idx="1"/>
          </p:cNvCxnSpPr>
          <p:nvPr/>
        </p:nvCxnSpPr>
        <p:spPr bwMode="auto">
          <a:xfrm>
            <a:off x="6181780" y="4527386"/>
            <a:ext cx="243452" cy="24185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A2564C2-11FB-4EBD-A08F-00758D6982F3}"/>
              </a:ext>
            </a:extLst>
          </p:cNvPr>
          <p:cNvCxnSpPr>
            <a:cxnSpLocks/>
            <a:stCxn id="61" idx="5"/>
            <a:endCxn id="65" idx="1"/>
          </p:cNvCxnSpPr>
          <p:nvPr/>
        </p:nvCxnSpPr>
        <p:spPr bwMode="auto">
          <a:xfrm>
            <a:off x="7055556" y="4468479"/>
            <a:ext cx="200229" cy="236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9C68EF4-7162-40C0-B737-25D0317E03FD}"/>
              </a:ext>
            </a:extLst>
          </p:cNvPr>
          <p:cNvCxnSpPr>
            <a:cxnSpLocks/>
            <a:stCxn id="62" idx="4"/>
            <a:endCxn id="65" idx="7"/>
          </p:cNvCxnSpPr>
          <p:nvPr/>
        </p:nvCxnSpPr>
        <p:spPr bwMode="auto">
          <a:xfrm flipH="1">
            <a:off x="7552653" y="4493992"/>
            <a:ext cx="151320" cy="2107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3114114-97FF-478A-8C95-AE834AE63537}"/>
              </a:ext>
            </a:extLst>
          </p:cNvPr>
          <p:cNvCxnSpPr>
            <a:cxnSpLocks/>
            <a:stCxn id="64" idx="1"/>
            <a:endCxn id="66" idx="5"/>
          </p:cNvCxnSpPr>
          <p:nvPr/>
        </p:nvCxnSpPr>
        <p:spPr bwMode="auto">
          <a:xfrm flipH="1" flipV="1">
            <a:off x="6722100" y="5064321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600950E-9DC3-47F0-AD54-BCB4B6329A68}"/>
              </a:ext>
            </a:extLst>
          </p:cNvPr>
          <p:cNvCxnSpPr>
            <a:cxnSpLocks/>
            <a:stCxn id="65" idx="3"/>
            <a:endCxn id="64" idx="0"/>
          </p:cNvCxnSpPr>
          <p:nvPr/>
        </p:nvCxnSpPr>
        <p:spPr bwMode="auto">
          <a:xfrm flipH="1">
            <a:off x="7065340" y="4999776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5E8B9B9-83B6-4C95-960C-BDD355A2D1A3}"/>
              </a:ext>
            </a:extLst>
          </p:cNvPr>
          <p:cNvCxnSpPr>
            <a:cxnSpLocks/>
            <a:stCxn id="65" idx="5"/>
            <a:endCxn id="63" idx="1"/>
          </p:cNvCxnSpPr>
          <p:nvPr/>
        </p:nvCxnSpPr>
        <p:spPr bwMode="auto">
          <a:xfrm>
            <a:off x="7552653" y="4999776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0084B25D-6AD6-4987-8A23-B3A39843C194}"/>
              </a:ext>
            </a:extLst>
          </p:cNvPr>
          <p:cNvSpPr/>
          <p:nvPr/>
        </p:nvSpPr>
        <p:spPr bwMode="auto">
          <a:xfrm>
            <a:off x="1528761" y="3238120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F6C08E6-E29A-4D3A-9175-183E1DAFEB92}"/>
              </a:ext>
            </a:extLst>
          </p:cNvPr>
          <p:cNvSpPr/>
          <p:nvPr/>
        </p:nvSpPr>
        <p:spPr bwMode="auto">
          <a:xfrm>
            <a:off x="3045366" y="3279154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8E8E963-7244-4B7A-B3B0-C5F92A58C544}"/>
              </a:ext>
            </a:extLst>
          </p:cNvPr>
          <p:cNvSpPr/>
          <p:nvPr/>
        </p:nvSpPr>
        <p:spPr bwMode="auto">
          <a:xfrm>
            <a:off x="4233876" y="3303184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EF6DEAE-2442-4B6D-ACF1-1B9D93F20CAD}"/>
              </a:ext>
            </a:extLst>
          </p:cNvPr>
          <p:cNvSpPr/>
          <p:nvPr/>
        </p:nvSpPr>
        <p:spPr bwMode="auto">
          <a:xfrm>
            <a:off x="1300904" y="3952862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32DFF3B-BB91-4950-8BE8-C21459321D93}"/>
              </a:ext>
            </a:extLst>
          </p:cNvPr>
          <p:cNvSpPr/>
          <p:nvPr/>
        </p:nvSpPr>
        <p:spPr bwMode="auto">
          <a:xfrm>
            <a:off x="1752641" y="3952862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36D5C6D-CE86-40B2-9474-263D1704C369}"/>
              </a:ext>
            </a:extLst>
          </p:cNvPr>
          <p:cNvSpPr/>
          <p:nvPr/>
        </p:nvSpPr>
        <p:spPr bwMode="auto">
          <a:xfrm>
            <a:off x="2884355" y="3952862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F290E4F-9B47-4521-9990-3F92A13F9FDF}"/>
              </a:ext>
            </a:extLst>
          </p:cNvPr>
          <p:cNvSpPr/>
          <p:nvPr/>
        </p:nvSpPr>
        <p:spPr bwMode="auto">
          <a:xfrm>
            <a:off x="3312079" y="393569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782D9C8-C898-49A1-B5D3-ADEE65AA77C5}"/>
              </a:ext>
            </a:extLst>
          </p:cNvPr>
          <p:cNvSpPr/>
          <p:nvPr/>
        </p:nvSpPr>
        <p:spPr bwMode="auto">
          <a:xfrm>
            <a:off x="4233876" y="396802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2"/>
    </mc:Choice>
    <mc:Fallback>
      <p:transition spd="slow" advTm="1302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6" y="1143040"/>
            <a:ext cx="8267989" cy="17336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traditional implementation of the l</a:t>
            </a:r>
            <a:r>
              <a:rPr lang="en-US" dirty="0"/>
              <a:t>evel-synchronized</a:t>
            </a:r>
            <a:r>
              <a:rPr lang="en-US" sz="2400" dirty="0"/>
              <a:t> BFS is the top-down method:</a:t>
            </a:r>
          </a:p>
          <a:p>
            <a:pPr marL="822960" lvl="1" indent="-457200">
              <a:buAutoNum type="arabicPeriod"/>
            </a:pPr>
            <a:r>
              <a:rPr lang="en-US" dirty="0"/>
              <a:t>Scan vertices in the current level </a:t>
            </a:r>
          </a:p>
          <a:p>
            <a:pPr marL="822960" lvl="1" indent="-457200">
              <a:buAutoNum type="arabicPeriod"/>
            </a:pPr>
            <a:r>
              <a:rPr lang="en-US" dirty="0"/>
              <a:t>Check the status of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</a:t>
            </a:r>
            <a:r>
              <a:rPr lang="en-US" dirty="0"/>
              <a:t> neighbors</a:t>
            </a:r>
          </a:p>
          <a:p>
            <a:pPr marL="822960" lvl="1" indent="-457200">
              <a:buAutoNum type="arabicPeriod"/>
            </a:pPr>
            <a:r>
              <a:rPr lang="en-US" dirty="0"/>
              <a:t>Add unvisited neighbors to next level</a:t>
            </a:r>
          </a:p>
          <a:p>
            <a:pPr marL="822960" lvl="1" indent="-457200">
              <a:buAutoNum type="arabicPeriod"/>
            </a:pPr>
            <a:endParaRPr lang="en-US" dirty="0"/>
          </a:p>
          <a:p>
            <a:pPr marL="822960" lvl="1" indent="-457200"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method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6836E91-FC62-43AE-BA4E-7CD271C9B32F}"/>
              </a:ext>
            </a:extLst>
          </p:cNvPr>
          <p:cNvSpPr/>
          <p:nvPr/>
        </p:nvSpPr>
        <p:spPr bwMode="auto">
          <a:xfrm>
            <a:off x="5536429" y="4616075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5E9E6E8-D0C1-40DC-AABD-84D1CE25FFA3}"/>
              </a:ext>
            </a:extLst>
          </p:cNvPr>
          <p:cNvSpPr/>
          <p:nvPr/>
        </p:nvSpPr>
        <p:spPr bwMode="auto">
          <a:xfrm>
            <a:off x="6261771" y="4618281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EABC4D-3021-4E15-8463-3DBF91BA80E5}"/>
              </a:ext>
            </a:extLst>
          </p:cNvPr>
          <p:cNvSpPr/>
          <p:nvPr/>
        </p:nvSpPr>
        <p:spPr bwMode="auto">
          <a:xfrm>
            <a:off x="7058622" y="4582681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A98175C-35D8-4A75-874D-6BEC30086BEF}"/>
              </a:ext>
            </a:extLst>
          </p:cNvPr>
          <p:cNvSpPr/>
          <p:nvPr/>
        </p:nvSpPr>
        <p:spPr bwMode="auto">
          <a:xfrm>
            <a:off x="7209183" y="5804952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E8FB45E-637E-4F9D-BBC8-39EF306D806A}"/>
              </a:ext>
            </a:extLst>
          </p:cNvPr>
          <p:cNvSpPr/>
          <p:nvPr/>
        </p:nvSpPr>
        <p:spPr bwMode="auto">
          <a:xfrm>
            <a:off x="6419989" y="580495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D92A8A2-A74D-4EF0-8F5E-AE695F2F8B8C}"/>
              </a:ext>
            </a:extLst>
          </p:cNvPr>
          <p:cNvSpPr/>
          <p:nvPr/>
        </p:nvSpPr>
        <p:spPr bwMode="auto">
          <a:xfrm>
            <a:off x="6758868" y="514957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027E96-9EFD-4F56-9BE1-DBFC1502D5D3}"/>
              </a:ext>
            </a:extLst>
          </p:cNvPr>
          <p:cNvSpPr/>
          <p:nvPr/>
        </p:nvSpPr>
        <p:spPr bwMode="auto">
          <a:xfrm>
            <a:off x="5928315" y="521412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7A905E9-4009-457E-B9E1-8E06CF2CB8DF}"/>
              </a:ext>
            </a:extLst>
          </p:cNvPr>
          <p:cNvSpPr/>
          <p:nvPr/>
        </p:nvSpPr>
        <p:spPr bwMode="auto">
          <a:xfrm>
            <a:off x="6255351" y="4001734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8CA793F-28B4-435B-AD21-A2E1E4F810CE}"/>
              </a:ext>
            </a:extLst>
          </p:cNvPr>
          <p:cNvCxnSpPr>
            <a:cxnSpLocks/>
            <a:stCxn id="59" idx="3"/>
            <a:endCxn id="52" idx="7"/>
          </p:cNvCxnSpPr>
          <p:nvPr/>
        </p:nvCxnSpPr>
        <p:spPr bwMode="auto">
          <a:xfrm flipH="1">
            <a:off x="5894780" y="4357928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A9ABE7F-B98C-4A75-8FC0-E9AE99A37FBC}"/>
              </a:ext>
            </a:extLst>
          </p:cNvPr>
          <p:cNvCxnSpPr>
            <a:cxnSpLocks/>
            <a:stCxn id="59" idx="5"/>
            <a:endCxn id="54" idx="1"/>
          </p:cNvCxnSpPr>
          <p:nvPr/>
        </p:nvCxnSpPr>
        <p:spPr bwMode="auto">
          <a:xfrm>
            <a:off x="6613702" y="4357928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F8D2ED1-2EA3-4E96-B0F1-8A4144C2BB26}"/>
              </a:ext>
            </a:extLst>
          </p:cNvPr>
          <p:cNvCxnSpPr>
            <a:cxnSpLocks/>
            <a:stCxn id="59" idx="4"/>
            <a:endCxn id="53" idx="0"/>
          </p:cNvCxnSpPr>
          <p:nvPr/>
        </p:nvCxnSpPr>
        <p:spPr bwMode="auto">
          <a:xfrm>
            <a:off x="6465268" y="4419041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3ECBF5A-757F-4866-A4F5-30DD106AF1A7}"/>
              </a:ext>
            </a:extLst>
          </p:cNvPr>
          <p:cNvCxnSpPr>
            <a:cxnSpLocks/>
            <a:stCxn id="58" idx="0"/>
            <a:endCxn id="53" idx="3"/>
          </p:cNvCxnSpPr>
          <p:nvPr/>
        </p:nvCxnSpPr>
        <p:spPr bwMode="auto">
          <a:xfrm flipV="1">
            <a:off x="6138232" y="4974475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EF6C9AB-09AE-43EE-8571-F7CCDF45C390}"/>
              </a:ext>
            </a:extLst>
          </p:cNvPr>
          <p:cNvCxnSpPr>
            <a:cxnSpLocks/>
            <a:stCxn id="52" idx="4"/>
            <a:endCxn id="58" idx="1"/>
          </p:cNvCxnSpPr>
          <p:nvPr/>
        </p:nvCxnSpPr>
        <p:spPr bwMode="auto">
          <a:xfrm>
            <a:off x="5746346" y="5033382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57C23CA-4F4D-427C-B689-176248A80C69}"/>
              </a:ext>
            </a:extLst>
          </p:cNvPr>
          <p:cNvCxnSpPr>
            <a:cxnSpLocks/>
            <a:stCxn id="53" idx="5"/>
            <a:endCxn id="57" idx="1"/>
          </p:cNvCxnSpPr>
          <p:nvPr/>
        </p:nvCxnSpPr>
        <p:spPr bwMode="auto">
          <a:xfrm>
            <a:off x="6620122" y="4974475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76B759D-1505-4B26-9298-5BFD125C25F0}"/>
              </a:ext>
            </a:extLst>
          </p:cNvPr>
          <p:cNvCxnSpPr>
            <a:cxnSpLocks/>
            <a:stCxn id="54" idx="4"/>
            <a:endCxn id="57" idx="7"/>
          </p:cNvCxnSpPr>
          <p:nvPr/>
        </p:nvCxnSpPr>
        <p:spPr bwMode="auto">
          <a:xfrm flipH="1">
            <a:off x="7117219" y="4999988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890030A-0473-45C7-BB03-455032ADA1FD}"/>
              </a:ext>
            </a:extLst>
          </p:cNvPr>
          <p:cNvCxnSpPr>
            <a:cxnSpLocks/>
            <a:stCxn id="56" idx="1"/>
            <a:endCxn id="58" idx="5"/>
          </p:cNvCxnSpPr>
          <p:nvPr/>
        </p:nvCxnSpPr>
        <p:spPr bwMode="auto">
          <a:xfrm flipH="1" flipV="1">
            <a:off x="6286666" y="5570317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91AC408-4591-4EBB-8885-A23A6B7F7840}"/>
              </a:ext>
            </a:extLst>
          </p:cNvPr>
          <p:cNvCxnSpPr>
            <a:cxnSpLocks/>
            <a:stCxn id="57" idx="3"/>
            <a:endCxn id="56" idx="0"/>
          </p:cNvCxnSpPr>
          <p:nvPr/>
        </p:nvCxnSpPr>
        <p:spPr bwMode="auto">
          <a:xfrm flipH="1">
            <a:off x="6629906" y="5505772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6DC303B-04DB-4985-B284-5D2B99ACD6DC}"/>
              </a:ext>
            </a:extLst>
          </p:cNvPr>
          <p:cNvCxnSpPr>
            <a:cxnSpLocks/>
            <a:stCxn id="57" idx="5"/>
            <a:endCxn id="55" idx="1"/>
          </p:cNvCxnSpPr>
          <p:nvPr/>
        </p:nvCxnSpPr>
        <p:spPr bwMode="auto">
          <a:xfrm>
            <a:off x="7117219" y="5505772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E1C8410F-18A4-40E8-9F9D-A6118BC55ABD}"/>
              </a:ext>
            </a:extLst>
          </p:cNvPr>
          <p:cNvSpPr/>
          <p:nvPr/>
        </p:nvSpPr>
        <p:spPr bwMode="auto">
          <a:xfrm>
            <a:off x="2139268" y="3981598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08E0CCA-6E6E-4BDF-9364-763E5C3B90F9}"/>
              </a:ext>
            </a:extLst>
          </p:cNvPr>
          <p:cNvSpPr/>
          <p:nvPr/>
        </p:nvSpPr>
        <p:spPr bwMode="auto">
          <a:xfrm>
            <a:off x="3233947" y="4012682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657A1DA-3568-46F1-95F9-E7B3695FB0E2}"/>
              </a:ext>
            </a:extLst>
          </p:cNvPr>
          <p:cNvSpPr/>
          <p:nvPr/>
        </p:nvSpPr>
        <p:spPr bwMode="auto">
          <a:xfrm>
            <a:off x="4232007" y="3981288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2F0F0A8-92DE-4606-ABF9-01AD62DA7E82}"/>
              </a:ext>
            </a:extLst>
          </p:cNvPr>
          <p:cNvSpPr/>
          <p:nvPr/>
        </p:nvSpPr>
        <p:spPr bwMode="auto">
          <a:xfrm>
            <a:off x="1911411" y="4696340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9069339-B01E-46A0-A93D-CA59CC6B8345}"/>
              </a:ext>
            </a:extLst>
          </p:cNvPr>
          <p:cNvSpPr/>
          <p:nvPr/>
        </p:nvSpPr>
        <p:spPr bwMode="auto">
          <a:xfrm>
            <a:off x="2363148" y="469634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EA80D84-FD12-440F-AFD5-A128AED66066}"/>
              </a:ext>
            </a:extLst>
          </p:cNvPr>
          <p:cNvSpPr/>
          <p:nvPr/>
        </p:nvSpPr>
        <p:spPr bwMode="auto">
          <a:xfrm>
            <a:off x="3098791" y="472184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A93197A-1C3E-4551-B558-339D2AF7DC7A}"/>
              </a:ext>
            </a:extLst>
          </p:cNvPr>
          <p:cNvSpPr/>
          <p:nvPr/>
        </p:nvSpPr>
        <p:spPr bwMode="auto">
          <a:xfrm>
            <a:off x="3526515" y="470467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11C6B95-D539-4CB6-940F-1B799F7677C7}"/>
              </a:ext>
            </a:extLst>
          </p:cNvPr>
          <p:cNvSpPr/>
          <p:nvPr/>
        </p:nvSpPr>
        <p:spPr bwMode="auto">
          <a:xfrm>
            <a:off x="4232007" y="468850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5FDC86A-5191-4333-B036-F69A2BA22E34}"/>
              </a:ext>
            </a:extLst>
          </p:cNvPr>
          <p:cNvSpPr/>
          <p:nvPr/>
        </p:nvSpPr>
        <p:spPr bwMode="auto">
          <a:xfrm>
            <a:off x="2213609" y="538653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76D954A-C3F1-4092-BB78-F90868D21CC9}"/>
              </a:ext>
            </a:extLst>
          </p:cNvPr>
          <p:cNvSpPr/>
          <p:nvPr/>
        </p:nvSpPr>
        <p:spPr bwMode="auto">
          <a:xfrm>
            <a:off x="3526012" y="538653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2"/>
    </mc:Choice>
    <mc:Fallback>
      <p:transition spd="slow" advTm="1302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6" y="1143040"/>
            <a:ext cx="8267989" cy="17336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traditional implementation of the l</a:t>
            </a:r>
            <a:r>
              <a:rPr lang="en-US" dirty="0"/>
              <a:t>evel-synchronized</a:t>
            </a:r>
            <a:r>
              <a:rPr lang="en-US" sz="2400" dirty="0"/>
              <a:t> BFS is the top-down method:</a:t>
            </a:r>
          </a:p>
          <a:p>
            <a:pPr marL="822960" lvl="1" indent="-457200">
              <a:buAutoNum type="arabicPeriod"/>
            </a:pPr>
            <a:r>
              <a:rPr lang="en-US" dirty="0"/>
              <a:t>Scan vertices in the current level </a:t>
            </a:r>
          </a:p>
          <a:p>
            <a:pPr marL="822960" lvl="1" indent="-457200">
              <a:buAutoNum type="arabicPeriod"/>
            </a:pPr>
            <a:r>
              <a:rPr lang="en-US" dirty="0"/>
              <a:t>Check the status of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</a:t>
            </a:r>
            <a:r>
              <a:rPr lang="en-US" dirty="0"/>
              <a:t> neighbors</a:t>
            </a:r>
          </a:p>
          <a:p>
            <a:pPr marL="822960" lvl="1" indent="-457200">
              <a:buAutoNum type="arabicPeriod"/>
            </a:pPr>
            <a:r>
              <a:rPr lang="en-US" dirty="0"/>
              <a:t>Add unvisited neighbors to next level</a:t>
            </a:r>
          </a:p>
          <a:p>
            <a:pPr marL="0" indent="0">
              <a:buNone/>
            </a:pPr>
            <a:r>
              <a:rPr lang="en-US" dirty="0"/>
              <a:t>Problem:</a:t>
            </a:r>
          </a:p>
          <a:p>
            <a:pPr marL="365760" lvl="1" indent="0">
              <a:buNone/>
            </a:pPr>
            <a:r>
              <a:rPr lang="en-US" dirty="0"/>
              <a:t>1.Redundant edge check, when the size of current level is large</a:t>
            </a:r>
          </a:p>
          <a:p>
            <a:pPr marL="822960" lvl="2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822960" lvl="1" indent="-457200">
              <a:buAutoNum type="arabicPeriod"/>
            </a:pPr>
            <a:endParaRPr lang="en-US" dirty="0"/>
          </a:p>
          <a:p>
            <a:pPr marL="822960" lvl="1" indent="-457200"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method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6836E91-FC62-43AE-BA4E-7CD271C9B32F}"/>
              </a:ext>
            </a:extLst>
          </p:cNvPr>
          <p:cNvSpPr/>
          <p:nvPr/>
        </p:nvSpPr>
        <p:spPr bwMode="auto">
          <a:xfrm>
            <a:off x="5444989" y="4944501"/>
            <a:ext cx="419834" cy="4173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5E9E6E8-D0C1-40DC-AABD-84D1CE25FFA3}"/>
              </a:ext>
            </a:extLst>
          </p:cNvPr>
          <p:cNvSpPr/>
          <p:nvPr/>
        </p:nvSpPr>
        <p:spPr bwMode="auto">
          <a:xfrm>
            <a:off x="6170331" y="4946707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EABC4D-3021-4E15-8463-3DBF91BA80E5}"/>
              </a:ext>
            </a:extLst>
          </p:cNvPr>
          <p:cNvSpPr/>
          <p:nvPr/>
        </p:nvSpPr>
        <p:spPr bwMode="auto">
          <a:xfrm>
            <a:off x="6967182" y="4911107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A98175C-35D8-4A75-874D-6BEC30086BEF}"/>
              </a:ext>
            </a:extLst>
          </p:cNvPr>
          <p:cNvSpPr/>
          <p:nvPr/>
        </p:nvSpPr>
        <p:spPr bwMode="auto">
          <a:xfrm>
            <a:off x="7117743" y="613337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E8FB45E-637E-4F9D-BBC8-39EF306D806A}"/>
              </a:ext>
            </a:extLst>
          </p:cNvPr>
          <p:cNvSpPr/>
          <p:nvPr/>
        </p:nvSpPr>
        <p:spPr bwMode="auto">
          <a:xfrm>
            <a:off x="6328549" y="613337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D92A8A2-A74D-4EF0-8F5E-AE695F2F8B8C}"/>
              </a:ext>
            </a:extLst>
          </p:cNvPr>
          <p:cNvSpPr/>
          <p:nvPr/>
        </p:nvSpPr>
        <p:spPr bwMode="auto">
          <a:xfrm>
            <a:off x="6667428" y="547800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027E96-9EFD-4F56-9BE1-DBFC1502D5D3}"/>
              </a:ext>
            </a:extLst>
          </p:cNvPr>
          <p:cNvSpPr/>
          <p:nvPr/>
        </p:nvSpPr>
        <p:spPr bwMode="auto">
          <a:xfrm>
            <a:off x="5836875" y="554254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7A905E9-4009-457E-B9E1-8E06CF2CB8DF}"/>
              </a:ext>
            </a:extLst>
          </p:cNvPr>
          <p:cNvSpPr/>
          <p:nvPr/>
        </p:nvSpPr>
        <p:spPr bwMode="auto">
          <a:xfrm>
            <a:off x="6163911" y="4330160"/>
            <a:ext cx="419834" cy="417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8CA793F-28B4-435B-AD21-A2E1E4F810CE}"/>
              </a:ext>
            </a:extLst>
          </p:cNvPr>
          <p:cNvCxnSpPr>
            <a:cxnSpLocks/>
            <a:stCxn id="59" idx="3"/>
            <a:endCxn id="52" idx="7"/>
          </p:cNvCxnSpPr>
          <p:nvPr/>
        </p:nvCxnSpPr>
        <p:spPr bwMode="auto">
          <a:xfrm flipH="1">
            <a:off x="5803340" y="4686354"/>
            <a:ext cx="422054" cy="319260"/>
          </a:xfrm>
          <a:prstGeom prst="straightConnector1">
            <a:avLst/>
          </a:prstGeom>
          <a:ln w="38100">
            <a:solidFill>
              <a:srgbClr val="00206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A9ABE7F-B98C-4A75-8FC0-E9AE99A37FBC}"/>
              </a:ext>
            </a:extLst>
          </p:cNvPr>
          <p:cNvCxnSpPr>
            <a:cxnSpLocks/>
            <a:stCxn id="59" idx="5"/>
            <a:endCxn id="54" idx="1"/>
          </p:cNvCxnSpPr>
          <p:nvPr/>
        </p:nvCxnSpPr>
        <p:spPr bwMode="auto">
          <a:xfrm>
            <a:off x="6522262" y="468635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F8D2ED1-2EA3-4E96-B0F1-8A4144C2BB26}"/>
              </a:ext>
            </a:extLst>
          </p:cNvPr>
          <p:cNvCxnSpPr>
            <a:cxnSpLocks/>
            <a:stCxn id="59" idx="4"/>
            <a:endCxn id="53" idx="0"/>
          </p:cNvCxnSpPr>
          <p:nvPr/>
        </p:nvCxnSpPr>
        <p:spPr bwMode="auto">
          <a:xfrm>
            <a:off x="6373828" y="474746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3ECBF5A-757F-4866-A4F5-30DD106AF1A7}"/>
              </a:ext>
            </a:extLst>
          </p:cNvPr>
          <p:cNvCxnSpPr>
            <a:cxnSpLocks/>
            <a:stCxn id="58" idx="0"/>
            <a:endCxn id="53" idx="3"/>
          </p:cNvCxnSpPr>
          <p:nvPr/>
        </p:nvCxnSpPr>
        <p:spPr bwMode="auto">
          <a:xfrm flipV="1">
            <a:off x="6046792" y="5302901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EF6C9AB-09AE-43EE-8571-F7CCDF45C390}"/>
              </a:ext>
            </a:extLst>
          </p:cNvPr>
          <p:cNvCxnSpPr>
            <a:cxnSpLocks/>
            <a:stCxn id="52" idx="4"/>
            <a:endCxn id="58" idx="1"/>
          </p:cNvCxnSpPr>
          <p:nvPr/>
        </p:nvCxnSpPr>
        <p:spPr bwMode="auto">
          <a:xfrm>
            <a:off x="5654906" y="5361808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57C23CA-4F4D-427C-B689-176248A80C69}"/>
              </a:ext>
            </a:extLst>
          </p:cNvPr>
          <p:cNvCxnSpPr>
            <a:cxnSpLocks/>
            <a:stCxn id="53" idx="5"/>
            <a:endCxn id="57" idx="1"/>
          </p:cNvCxnSpPr>
          <p:nvPr/>
        </p:nvCxnSpPr>
        <p:spPr bwMode="auto">
          <a:xfrm>
            <a:off x="6528682" y="5302901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76B759D-1505-4B26-9298-5BFD125C25F0}"/>
              </a:ext>
            </a:extLst>
          </p:cNvPr>
          <p:cNvCxnSpPr>
            <a:cxnSpLocks/>
            <a:stCxn id="54" idx="4"/>
            <a:endCxn id="57" idx="7"/>
          </p:cNvCxnSpPr>
          <p:nvPr/>
        </p:nvCxnSpPr>
        <p:spPr bwMode="auto">
          <a:xfrm flipH="1">
            <a:off x="7025779" y="5328414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890030A-0473-45C7-BB03-455032ADA1FD}"/>
              </a:ext>
            </a:extLst>
          </p:cNvPr>
          <p:cNvCxnSpPr>
            <a:cxnSpLocks/>
            <a:stCxn id="56" idx="1"/>
            <a:endCxn id="58" idx="5"/>
          </p:cNvCxnSpPr>
          <p:nvPr/>
        </p:nvCxnSpPr>
        <p:spPr bwMode="auto">
          <a:xfrm flipH="1" flipV="1">
            <a:off x="6195226" y="5898743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91AC408-4591-4EBB-8885-A23A6B7F7840}"/>
              </a:ext>
            </a:extLst>
          </p:cNvPr>
          <p:cNvCxnSpPr>
            <a:cxnSpLocks/>
            <a:stCxn id="57" idx="3"/>
            <a:endCxn id="56" idx="0"/>
          </p:cNvCxnSpPr>
          <p:nvPr/>
        </p:nvCxnSpPr>
        <p:spPr bwMode="auto">
          <a:xfrm flipH="1">
            <a:off x="6538466" y="5834198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6DC303B-04DB-4985-B284-5D2B99ACD6DC}"/>
              </a:ext>
            </a:extLst>
          </p:cNvPr>
          <p:cNvCxnSpPr>
            <a:cxnSpLocks/>
            <a:stCxn id="57" idx="5"/>
            <a:endCxn id="55" idx="1"/>
          </p:cNvCxnSpPr>
          <p:nvPr/>
        </p:nvCxnSpPr>
        <p:spPr bwMode="auto">
          <a:xfrm>
            <a:off x="7025779" y="5834198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E1C8410F-18A4-40E8-9F9D-A6118BC55ABD}"/>
              </a:ext>
            </a:extLst>
          </p:cNvPr>
          <p:cNvSpPr/>
          <p:nvPr/>
        </p:nvSpPr>
        <p:spPr bwMode="auto">
          <a:xfrm>
            <a:off x="2047828" y="4310024"/>
            <a:ext cx="419834" cy="4173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08E0CCA-6E6E-4BDF-9364-763E5C3B90F9}"/>
              </a:ext>
            </a:extLst>
          </p:cNvPr>
          <p:cNvSpPr/>
          <p:nvPr/>
        </p:nvSpPr>
        <p:spPr bwMode="auto">
          <a:xfrm>
            <a:off x="3142507" y="4341108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657A1DA-3568-46F1-95F9-E7B3695FB0E2}"/>
              </a:ext>
            </a:extLst>
          </p:cNvPr>
          <p:cNvSpPr/>
          <p:nvPr/>
        </p:nvSpPr>
        <p:spPr bwMode="auto">
          <a:xfrm>
            <a:off x="4140567" y="4309714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2F0F0A8-92DE-4606-ABF9-01AD62DA7E82}"/>
              </a:ext>
            </a:extLst>
          </p:cNvPr>
          <p:cNvSpPr/>
          <p:nvPr/>
        </p:nvSpPr>
        <p:spPr bwMode="auto">
          <a:xfrm>
            <a:off x="1819971" y="5024766"/>
            <a:ext cx="419834" cy="417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9069339-B01E-46A0-A93D-CA59CC6B8345}"/>
              </a:ext>
            </a:extLst>
          </p:cNvPr>
          <p:cNvSpPr/>
          <p:nvPr/>
        </p:nvSpPr>
        <p:spPr bwMode="auto">
          <a:xfrm>
            <a:off x="2271708" y="502476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EA80D84-FD12-440F-AFD5-A128AED66066}"/>
              </a:ext>
            </a:extLst>
          </p:cNvPr>
          <p:cNvSpPr/>
          <p:nvPr/>
        </p:nvSpPr>
        <p:spPr bwMode="auto">
          <a:xfrm>
            <a:off x="3007351" y="505027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A93197A-1C3E-4551-B558-339D2AF7DC7A}"/>
              </a:ext>
            </a:extLst>
          </p:cNvPr>
          <p:cNvSpPr/>
          <p:nvPr/>
        </p:nvSpPr>
        <p:spPr bwMode="auto">
          <a:xfrm>
            <a:off x="3435075" y="503310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11C6B95-D539-4CB6-940F-1B799F7677C7}"/>
              </a:ext>
            </a:extLst>
          </p:cNvPr>
          <p:cNvSpPr/>
          <p:nvPr/>
        </p:nvSpPr>
        <p:spPr bwMode="auto">
          <a:xfrm>
            <a:off x="4140567" y="501692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5FDC86A-5191-4333-B036-F69A2BA22E34}"/>
              </a:ext>
            </a:extLst>
          </p:cNvPr>
          <p:cNvSpPr/>
          <p:nvPr/>
        </p:nvSpPr>
        <p:spPr bwMode="auto">
          <a:xfrm>
            <a:off x="2122169" y="571496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76D954A-C3F1-4092-BB78-F90868D21CC9}"/>
              </a:ext>
            </a:extLst>
          </p:cNvPr>
          <p:cNvSpPr/>
          <p:nvPr/>
        </p:nvSpPr>
        <p:spPr bwMode="auto">
          <a:xfrm>
            <a:off x="3434572" y="571496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9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2"/>
    </mc:Choice>
    <mc:Fallback>
      <p:transition spd="slow" advTm="1302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6" y="1143040"/>
            <a:ext cx="8267989" cy="17336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traditional implementation of the l</a:t>
            </a:r>
            <a:r>
              <a:rPr lang="en-US" dirty="0"/>
              <a:t>evel-synchronized</a:t>
            </a:r>
            <a:r>
              <a:rPr lang="en-US" sz="2400" dirty="0"/>
              <a:t> BFS is the top-down method:</a:t>
            </a:r>
          </a:p>
          <a:p>
            <a:pPr marL="822960" lvl="1" indent="-457200">
              <a:buAutoNum type="arabicPeriod"/>
            </a:pPr>
            <a:r>
              <a:rPr lang="en-US" dirty="0"/>
              <a:t>Scan vertices in the current level </a:t>
            </a:r>
          </a:p>
          <a:p>
            <a:pPr marL="822960" lvl="1" indent="-457200">
              <a:buAutoNum type="arabicPeriod"/>
            </a:pPr>
            <a:r>
              <a:rPr lang="en-US" dirty="0"/>
              <a:t>Check the status of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</a:t>
            </a:r>
            <a:r>
              <a:rPr lang="en-US" dirty="0"/>
              <a:t> neighbors</a:t>
            </a:r>
          </a:p>
          <a:p>
            <a:pPr marL="822960" lvl="1" indent="-457200">
              <a:buAutoNum type="arabicPeriod"/>
            </a:pPr>
            <a:r>
              <a:rPr lang="en-US" dirty="0"/>
              <a:t>Add unvisited neighbors to next level</a:t>
            </a:r>
          </a:p>
          <a:p>
            <a:pPr marL="0" indent="0">
              <a:buNone/>
            </a:pPr>
            <a:r>
              <a:rPr lang="en-US" dirty="0"/>
              <a:t>Problem:</a:t>
            </a:r>
          </a:p>
          <a:p>
            <a:pPr marL="365760" lvl="1" indent="0">
              <a:buNone/>
            </a:pPr>
            <a:r>
              <a:rPr lang="en-US" dirty="0"/>
              <a:t>1. Redundant edge check </a:t>
            </a:r>
          </a:p>
          <a:p>
            <a:pPr marL="365760" lvl="1" indent="0">
              <a:buNone/>
            </a:pPr>
            <a:r>
              <a:rPr lang="en-US" dirty="0"/>
              <a:t>2. Conflict updates </a:t>
            </a:r>
          </a:p>
          <a:p>
            <a:pPr marL="365760" lvl="1" indent="0">
              <a:buNone/>
            </a:pPr>
            <a:endParaRPr lang="en-US" dirty="0"/>
          </a:p>
          <a:p>
            <a:pPr marL="822960" lvl="1" indent="-457200">
              <a:buAutoNum type="arabicPeriod"/>
            </a:pPr>
            <a:endParaRPr lang="en-US" dirty="0"/>
          </a:p>
          <a:p>
            <a:pPr marL="822960" lvl="1" indent="-457200"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method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EBE06AC-B49E-4BDA-991C-607F84585BB7}"/>
              </a:ext>
            </a:extLst>
          </p:cNvPr>
          <p:cNvSpPr/>
          <p:nvPr/>
        </p:nvSpPr>
        <p:spPr bwMode="auto">
          <a:xfrm>
            <a:off x="5238398" y="4959032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6DFDDFD-07B6-414D-BA3B-E5288AEE5B7F}"/>
              </a:ext>
            </a:extLst>
          </p:cNvPr>
          <p:cNvSpPr/>
          <p:nvPr/>
        </p:nvSpPr>
        <p:spPr bwMode="auto">
          <a:xfrm>
            <a:off x="5963740" y="4961238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662816-BEDE-4D74-9C49-2D47D86F2DE3}"/>
              </a:ext>
            </a:extLst>
          </p:cNvPr>
          <p:cNvSpPr/>
          <p:nvPr/>
        </p:nvSpPr>
        <p:spPr bwMode="auto">
          <a:xfrm>
            <a:off x="6760591" y="4925638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AFD4671-CE56-4EAE-A337-81840AB551C3}"/>
              </a:ext>
            </a:extLst>
          </p:cNvPr>
          <p:cNvSpPr/>
          <p:nvPr/>
        </p:nvSpPr>
        <p:spPr bwMode="auto">
          <a:xfrm>
            <a:off x="6911152" y="614790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AADCC84-B57A-4F62-93D3-5151F1C834CC}"/>
              </a:ext>
            </a:extLst>
          </p:cNvPr>
          <p:cNvSpPr/>
          <p:nvPr/>
        </p:nvSpPr>
        <p:spPr bwMode="auto">
          <a:xfrm>
            <a:off x="6121958" y="614791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460B20-C535-45D7-AEE1-EB0273F12BCF}"/>
              </a:ext>
            </a:extLst>
          </p:cNvPr>
          <p:cNvSpPr/>
          <p:nvPr/>
        </p:nvSpPr>
        <p:spPr bwMode="auto">
          <a:xfrm>
            <a:off x="6460837" y="549253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F8411D0-E684-4D6A-A552-DAAA4FA9B49B}"/>
              </a:ext>
            </a:extLst>
          </p:cNvPr>
          <p:cNvSpPr/>
          <p:nvPr/>
        </p:nvSpPr>
        <p:spPr bwMode="auto">
          <a:xfrm>
            <a:off x="5630284" y="555708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F3D77CD-421A-42EC-A597-D48FCAFA66C5}"/>
              </a:ext>
            </a:extLst>
          </p:cNvPr>
          <p:cNvSpPr/>
          <p:nvPr/>
        </p:nvSpPr>
        <p:spPr bwMode="auto">
          <a:xfrm>
            <a:off x="5957320" y="4344691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F133CA-DFC9-463C-8DFC-6FA0FC2ACEE4}"/>
              </a:ext>
            </a:extLst>
          </p:cNvPr>
          <p:cNvCxnSpPr>
            <a:cxnSpLocks/>
            <a:stCxn id="40" idx="3"/>
            <a:endCxn id="33" idx="7"/>
          </p:cNvCxnSpPr>
          <p:nvPr/>
        </p:nvCxnSpPr>
        <p:spPr bwMode="auto">
          <a:xfrm flipH="1">
            <a:off x="5596749" y="4700885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428A77C-1500-47C7-9D01-5AC43F2659A2}"/>
              </a:ext>
            </a:extLst>
          </p:cNvPr>
          <p:cNvCxnSpPr>
            <a:cxnSpLocks/>
            <a:stCxn id="40" idx="5"/>
            <a:endCxn id="35" idx="1"/>
          </p:cNvCxnSpPr>
          <p:nvPr/>
        </p:nvCxnSpPr>
        <p:spPr bwMode="auto">
          <a:xfrm>
            <a:off x="6315671" y="4700885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56E8718-7491-4E85-9DCA-67059BC9DAEC}"/>
              </a:ext>
            </a:extLst>
          </p:cNvPr>
          <p:cNvCxnSpPr>
            <a:cxnSpLocks/>
            <a:stCxn id="40" idx="4"/>
            <a:endCxn id="34" idx="0"/>
          </p:cNvCxnSpPr>
          <p:nvPr/>
        </p:nvCxnSpPr>
        <p:spPr bwMode="auto">
          <a:xfrm>
            <a:off x="6167237" y="4761998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0BEE4A8-8D64-4035-B31E-0BBAF7CDA280}"/>
              </a:ext>
            </a:extLst>
          </p:cNvPr>
          <p:cNvCxnSpPr>
            <a:cxnSpLocks/>
            <a:stCxn id="39" idx="0"/>
            <a:endCxn id="34" idx="3"/>
          </p:cNvCxnSpPr>
          <p:nvPr/>
        </p:nvCxnSpPr>
        <p:spPr bwMode="auto">
          <a:xfrm flipV="1">
            <a:off x="5840201" y="5317432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38B7AC-E65B-4325-8964-529270B7B6B4}"/>
              </a:ext>
            </a:extLst>
          </p:cNvPr>
          <p:cNvCxnSpPr>
            <a:cxnSpLocks/>
            <a:stCxn id="33" idx="4"/>
            <a:endCxn id="39" idx="1"/>
          </p:cNvCxnSpPr>
          <p:nvPr/>
        </p:nvCxnSpPr>
        <p:spPr bwMode="auto">
          <a:xfrm>
            <a:off x="5448315" y="5376339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2BBE2C-102A-4C9C-84E2-811F14A81600}"/>
              </a:ext>
            </a:extLst>
          </p:cNvPr>
          <p:cNvCxnSpPr>
            <a:cxnSpLocks/>
            <a:stCxn id="34" idx="5"/>
            <a:endCxn id="38" idx="1"/>
          </p:cNvCxnSpPr>
          <p:nvPr/>
        </p:nvCxnSpPr>
        <p:spPr bwMode="auto">
          <a:xfrm>
            <a:off x="6322091" y="5317432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D70036C-203F-4B28-A444-C5532CE0CAF2}"/>
              </a:ext>
            </a:extLst>
          </p:cNvPr>
          <p:cNvCxnSpPr>
            <a:cxnSpLocks/>
            <a:stCxn id="35" idx="4"/>
            <a:endCxn id="38" idx="7"/>
          </p:cNvCxnSpPr>
          <p:nvPr/>
        </p:nvCxnSpPr>
        <p:spPr bwMode="auto">
          <a:xfrm flipH="1">
            <a:off x="6819188" y="5342945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B5733DE-0BCE-4051-9B1C-8060A3D4D2DF}"/>
              </a:ext>
            </a:extLst>
          </p:cNvPr>
          <p:cNvCxnSpPr>
            <a:cxnSpLocks/>
            <a:stCxn id="37" idx="1"/>
            <a:endCxn id="39" idx="5"/>
          </p:cNvCxnSpPr>
          <p:nvPr/>
        </p:nvCxnSpPr>
        <p:spPr bwMode="auto">
          <a:xfrm flipH="1" flipV="1">
            <a:off x="5988635" y="5913274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1F0FC5F-1DCD-40BD-8057-210F48EF02C4}"/>
              </a:ext>
            </a:extLst>
          </p:cNvPr>
          <p:cNvCxnSpPr>
            <a:cxnSpLocks/>
            <a:stCxn id="38" idx="3"/>
            <a:endCxn id="37" idx="0"/>
          </p:cNvCxnSpPr>
          <p:nvPr/>
        </p:nvCxnSpPr>
        <p:spPr bwMode="auto">
          <a:xfrm flipH="1">
            <a:off x="6331875" y="5848729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FACE1E-740F-4DA4-9484-1739FEE7B89B}"/>
              </a:ext>
            </a:extLst>
          </p:cNvPr>
          <p:cNvCxnSpPr>
            <a:cxnSpLocks/>
            <a:stCxn id="38" idx="5"/>
            <a:endCxn id="36" idx="1"/>
          </p:cNvCxnSpPr>
          <p:nvPr/>
        </p:nvCxnSpPr>
        <p:spPr bwMode="auto">
          <a:xfrm>
            <a:off x="6819188" y="5848729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5CB66C29-8A65-445C-8CB2-615A8281FE53}"/>
              </a:ext>
            </a:extLst>
          </p:cNvPr>
          <p:cNvSpPr/>
          <p:nvPr/>
        </p:nvSpPr>
        <p:spPr bwMode="auto">
          <a:xfrm>
            <a:off x="1841237" y="4324555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2D24DAB-A1EB-4D54-8E13-1EC6768332EE}"/>
              </a:ext>
            </a:extLst>
          </p:cNvPr>
          <p:cNvSpPr/>
          <p:nvPr/>
        </p:nvSpPr>
        <p:spPr bwMode="auto">
          <a:xfrm>
            <a:off x="2935916" y="4355639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E6E4C35-3652-4526-8BC1-C17CC48D7C2A}"/>
              </a:ext>
            </a:extLst>
          </p:cNvPr>
          <p:cNvSpPr/>
          <p:nvPr/>
        </p:nvSpPr>
        <p:spPr bwMode="auto">
          <a:xfrm>
            <a:off x="3933976" y="4324245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F271BD-D621-4A9F-8D42-D17FD580A52E}"/>
              </a:ext>
            </a:extLst>
          </p:cNvPr>
          <p:cNvSpPr/>
          <p:nvPr/>
        </p:nvSpPr>
        <p:spPr bwMode="auto">
          <a:xfrm>
            <a:off x="1613380" y="5039297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153BB80-D360-43AC-8AAA-6C301F2EBF79}"/>
              </a:ext>
            </a:extLst>
          </p:cNvPr>
          <p:cNvSpPr/>
          <p:nvPr/>
        </p:nvSpPr>
        <p:spPr bwMode="auto">
          <a:xfrm>
            <a:off x="2065117" y="503929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158F27E-96D4-4615-B801-9F58C4AA372A}"/>
              </a:ext>
            </a:extLst>
          </p:cNvPr>
          <p:cNvSpPr/>
          <p:nvPr/>
        </p:nvSpPr>
        <p:spPr bwMode="auto">
          <a:xfrm>
            <a:off x="2800760" y="506480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5153F08-9856-4DE1-AA6C-162B9EA3E6C4}"/>
              </a:ext>
            </a:extLst>
          </p:cNvPr>
          <p:cNvSpPr/>
          <p:nvPr/>
        </p:nvSpPr>
        <p:spPr bwMode="auto">
          <a:xfrm>
            <a:off x="3228484" y="504763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5473870-08AE-4615-B837-91F777EB03EB}"/>
              </a:ext>
            </a:extLst>
          </p:cNvPr>
          <p:cNvSpPr/>
          <p:nvPr/>
        </p:nvSpPr>
        <p:spPr bwMode="auto">
          <a:xfrm>
            <a:off x="3933976" y="503145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D2F2361-09BA-4920-86AE-74C2661A8463}"/>
              </a:ext>
            </a:extLst>
          </p:cNvPr>
          <p:cNvSpPr/>
          <p:nvPr/>
        </p:nvSpPr>
        <p:spPr bwMode="auto">
          <a:xfrm>
            <a:off x="1915578" y="572949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8F1E0A2-58EC-418E-9FE3-940D4B183712}"/>
              </a:ext>
            </a:extLst>
          </p:cNvPr>
          <p:cNvSpPr/>
          <p:nvPr/>
        </p:nvSpPr>
        <p:spPr bwMode="auto">
          <a:xfrm>
            <a:off x="3227981" y="572949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ACD79F5-C7EF-4D1E-B253-2750483BD07F}"/>
              </a:ext>
            </a:extLst>
          </p:cNvPr>
          <p:cNvSpPr/>
          <p:nvPr/>
        </p:nvSpPr>
        <p:spPr bwMode="auto">
          <a:xfrm>
            <a:off x="2057226" y="4956722"/>
            <a:ext cx="1163367" cy="525389"/>
          </a:xfrm>
          <a:prstGeom prst="roundRect">
            <a:avLst/>
          </a:prstGeom>
          <a:noFill/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7DA18BF-58F4-47F3-A335-1170F8768B2D}"/>
              </a:ext>
            </a:extLst>
          </p:cNvPr>
          <p:cNvSpPr/>
          <p:nvPr/>
        </p:nvSpPr>
        <p:spPr bwMode="auto">
          <a:xfrm>
            <a:off x="3220593" y="4965270"/>
            <a:ext cx="1163367" cy="525389"/>
          </a:xfrm>
          <a:prstGeom prst="roundRect">
            <a:avLst/>
          </a:prstGeom>
          <a:noFill/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6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2"/>
    </mc:Choice>
    <mc:Fallback>
      <p:transition spd="slow" advTm="1302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16" y="1154957"/>
            <a:ext cx="8838384" cy="17336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address such problem, bottom-up method </a:t>
            </a:r>
            <a:r>
              <a:rPr lang="en-US" dirty="0"/>
              <a:t>[1] is proposed:</a:t>
            </a:r>
          </a:p>
          <a:p>
            <a:pPr marL="365760" lvl="1" indent="0">
              <a:buNone/>
            </a:pPr>
            <a:r>
              <a:rPr lang="en-US" dirty="0"/>
              <a:t>1. Scan the unvisited vertices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method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EC6A9F1-B6A1-4E3E-9741-AA676D202990}"/>
              </a:ext>
            </a:extLst>
          </p:cNvPr>
          <p:cNvSpPr/>
          <p:nvPr/>
        </p:nvSpPr>
        <p:spPr bwMode="auto">
          <a:xfrm>
            <a:off x="6064412" y="4408630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79A46C2-7E4F-4528-B43E-1CB21967E2A8}"/>
              </a:ext>
            </a:extLst>
          </p:cNvPr>
          <p:cNvSpPr/>
          <p:nvPr/>
        </p:nvSpPr>
        <p:spPr bwMode="auto">
          <a:xfrm>
            <a:off x="6789754" y="4410836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7E3C750-F95A-4011-A06D-8BB48450D759}"/>
              </a:ext>
            </a:extLst>
          </p:cNvPr>
          <p:cNvSpPr/>
          <p:nvPr/>
        </p:nvSpPr>
        <p:spPr bwMode="auto">
          <a:xfrm>
            <a:off x="7586605" y="4375236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FF1C24-F164-470C-8C09-4646B3B2D245}"/>
              </a:ext>
            </a:extLst>
          </p:cNvPr>
          <p:cNvSpPr/>
          <p:nvPr/>
        </p:nvSpPr>
        <p:spPr bwMode="auto">
          <a:xfrm>
            <a:off x="7737166" y="559750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DB5279-86C0-4098-94A1-B668053DCF9C}"/>
              </a:ext>
            </a:extLst>
          </p:cNvPr>
          <p:cNvSpPr/>
          <p:nvPr/>
        </p:nvSpPr>
        <p:spPr bwMode="auto">
          <a:xfrm>
            <a:off x="6947972" y="559750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8355AC1-7059-40D7-9B75-12025A942886}"/>
              </a:ext>
            </a:extLst>
          </p:cNvPr>
          <p:cNvSpPr/>
          <p:nvPr/>
        </p:nvSpPr>
        <p:spPr bwMode="auto">
          <a:xfrm>
            <a:off x="7286851" y="494213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C70FACD-B15A-4146-B600-67FD8DFB20A0}"/>
              </a:ext>
            </a:extLst>
          </p:cNvPr>
          <p:cNvSpPr/>
          <p:nvPr/>
        </p:nvSpPr>
        <p:spPr bwMode="auto">
          <a:xfrm>
            <a:off x="6456298" y="500667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5192CB7-6928-4F08-8CDB-270A9410F9CB}"/>
              </a:ext>
            </a:extLst>
          </p:cNvPr>
          <p:cNvSpPr/>
          <p:nvPr/>
        </p:nvSpPr>
        <p:spPr bwMode="auto">
          <a:xfrm>
            <a:off x="6783334" y="3794289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904EB97-DA30-4E3F-9055-D495047C2922}"/>
              </a:ext>
            </a:extLst>
          </p:cNvPr>
          <p:cNvCxnSpPr>
            <a:cxnSpLocks/>
            <a:stCxn id="77" idx="3"/>
            <a:endCxn id="70" idx="7"/>
          </p:cNvCxnSpPr>
          <p:nvPr/>
        </p:nvCxnSpPr>
        <p:spPr bwMode="auto">
          <a:xfrm flipH="1">
            <a:off x="6422763" y="4150483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7B83811-4DB0-4407-97CB-E470E5CC1048}"/>
              </a:ext>
            </a:extLst>
          </p:cNvPr>
          <p:cNvCxnSpPr>
            <a:cxnSpLocks/>
            <a:stCxn id="77" idx="5"/>
            <a:endCxn id="72" idx="1"/>
          </p:cNvCxnSpPr>
          <p:nvPr/>
        </p:nvCxnSpPr>
        <p:spPr bwMode="auto">
          <a:xfrm>
            <a:off x="7141685" y="4150483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12CF9B8-6F8F-4E78-898A-6839243D5F54}"/>
              </a:ext>
            </a:extLst>
          </p:cNvPr>
          <p:cNvCxnSpPr>
            <a:cxnSpLocks/>
            <a:stCxn id="77" idx="4"/>
            <a:endCxn id="71" idx="0"/>
          </p:cNvCxnSpPr>
          <p:nvPr/>
        </p:nvCxnSpPr>
        <p:spPr bwMode="auto">
          <a:xfrm>
            <a:off x="6993251" y="4211596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6E8011E-9989-4D15-869F-CC59C1CF1898}"/>
              </a:ext>
            </a:extLst>
          </p:cNvPr>
          <p:cNvCxnSpPr>
            <a:cxnSpLocks/>
            <a:stCxn id="76" idx="0"/>
            <a:endCxn id="71" idx="3"/>
          </p:cNvCxnSpPr>
          <p:nvPr/>
        </p:nvCxnSpPr>
        <p:spPr bwMode="auto">
          <a:xfrm flipV="1">
            <a:off x="6666215" y="4767030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33786DE-D4CB-45F6-B183-0A0010BA8857}"/>
              </a:ext>
            </a:extLst>
          </p:cNvPr>
          <p:cNvCxnSpPr>
            <a:cxnSpLocks/>
            <a:stCxn id="70" idx="4"/>
            <a:endCxn id="76" idx="1"/>
          </p:cNvCxnSpPr>
          <p:nvPr/>
        </p:nvCxnSpPr>
        <p:spPr bwMode="auto">
          <a:xfrm>
            <a:off x="6274329" y="4825937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D1C5A33-A1BC-4EE2-A856-12E526045D39}"/>
              </a:ext>
            </a:extLst>
          </p:cNvPr>
          <p:cNvCxnSpPr>
            <a:cxnSpLocks/>
            <a:stCxn id="71" idx="5"/>
            <a:endCxn id="75" idx="1"/>
          </p:cNvCxnSpPr>
          <p:nvPr/>
        </p:nvCxnSpPr>
        <p:spPr bwMode="auto">
          <a:xfrm>
            <a:off x="7148105" y="4767030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0676CAC-3F00-4B46-81D8-CF824DBE4B83}"/>
              </a:ext>
            </a:extLst>
          </p:cNvPr>
          <p:cNvCxnSpPr>
            <a:cxnSpLocks/>
            <a:stCxn id="72" idx="4"/>
            <a:endCxn id="75" idx="7"/>
          </p:cNvCxnSpPr>
          <p:nvPr/>
        </p:nvCxnSpPr>
        <p:spPr bwMode="auto">
          <a:xfrm flipH="1">
            <a:off x="7645202" y="4792543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027487E-0729-479A-98DB-F5229A78C9C4}"/>
              </a:ext>
            </a:extLst>
          </p:cNvPr>
          <p:cNvCxnSpPr>
            <a:cxnSpLocks/>
            <a:stCxn id="74" idx="1"/>
            <a:endCxn id="76" idx="5"/>
          </p:cNvCxnSpPr>
          <p:nvPr/>
        </p:nvCxnSpPr>
        <p:spPr bwMode="auto">
          <a:xfrm flipH="1" flipV="1">
            <a:off x="6814649" y="5362872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52E1F2-A9E3-40BF-8990-B7A2AD50EC7F}"/>
              </a:ext>
            </a:extLst>
          </p:cNvPr>
          <p:cNvCxnSpPr>
            <a:cxnSpLocks/>
            <a:stCxn id="75" idx="3"/>
            <a:endCxn id="74" idx="0"/>
          </p:cNvCxnSpPr>
          <p:nvPr/>
        </p:nvCxnSpPr>
        <p:spPr bwMode="auto">
          <a:xfrm flipH="1">
            <a:off x="7157889" y="5298327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B497FC7-BCA6-482C-A96E-8D933B15CF17}"/>
              </a:ext>
            </a:extLst>
          </p:cNvPr>
          <p:cNvCxnSpPr>
            <a:cxnSpLocks/>
            <a:stCxn id="75" idx="5"/>
            <a:endCxn id="73" idx="1"/>
          </p:cNvCxnSpPr>
          <p:nvPr/>
        </p:nvCxnSpPr>
        <p:spPr bwMode="auto">
          <a:xfrm>
            <a:off x="7645202" y="5298327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2B971E04-ADB4-4356-A84C-1D037949AA5E}"/>
              </a:ext>
            </a:extLst>
          </p:cNvPr>
          <p:cNvSpPr/>
          <p:nvPr/>
        </p:nvSpPr>
        <p:spPr bwMode="auto">
          <a:xfrm>
            <a:off x="5398094" y="365072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5CB224-75F1-45E2-A900-5E7208C0DA73}"/>
              </a:ext>
            </a:extLst>
          </p:cNvPr>
          <p:cNvSpPr/>
          <p:nvPr/>
        </p:nvSpPr>
        <p:spPr bwMode="auto">
          <a:xfrm>
            <a:off x="4584824" y="365072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AE4908C-E32C-468E-A20D-6704A6645C99}"/>
              </a:ext>
            </a:extLst>
          </p:cNvPr>
          <p:cNvSpPr/>
          <p:nvPr/>
        </p:nvSpPr>
        <p:spPr bwMode="auto">
          <a:xfrm>
            <a:off x="2882395" y="360859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8240874-D70F-4E2A-9967-99BD545FD66D}"/>
              </a:ext>
            </a:extLst>
          </p:cNvPr>
          <p:cNvSpPr/>
          <p:nvPr/>
        </p:nvSpPr>
        <p:spPr bwMode="auto">
          <a:xfrm>
            <a:off x="1276514" y="361460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05BB9-5063-4BCE-970C-2D0EAAE5F00E}"/>
              </a:ext>
            </a:extLst>
          </p:cNvPr>
          <p:cNvSpPr/>
          <p:nvPr/>
        </p:nvSpPr>
        <p:spPr>
          <a:xfrm>
            <a:off x="141868" y="6457890"/>
            <a:ext cx="9002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tahoma" panose="020B0604030504040204" pitchFamily="34" charset="0"/>
              </a:rPr>
              <a:t>[1]Scott Beamer, </a:t>
            </a:r>
            <a:r>
              <a:rPr lang="en-US" b="0" dirty="0" err="1">
                <a:solidFill>
                  <a:srgbClr val="000000"/>
                </a:solidFill>
                <a:latin typeface="tahoma" panose="020B0604030504040204" pitchFamily="34" charset="0"/>
              </a:rPr>
              <a:t>etal</a:t>
            </a:r>
            <a:r>
              <a:rPr lang="en-US" b="0" dirty="0">
                <a:solidFill>
                  <a:srgbClr val="000000"/>
                </a:solidFill>
                <a:latin typeface="tahoma" panose="020B0604030504040204" pitchFamily="34" charset="0"/>
              </a:rPr>
              <a:t>. Direction-optimizing breadth-first search. In Proceedings of the International Conference on High Performance Computing, Networking, Storage and Analysis (SC '12).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49"/>
    </mc:Choice>
    <mc:Fallback>
      <p:transition spd="slow" advTm="1684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16" y="1154957"/>
            <a:ext cx="8838384" cy="17336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address such problem, bottom-up method </a:t>
            </a:r>
            <a:r>
              <a:rPr lang="en-US" dirty="0"/>
              <a:t> is proposed:</a:t>
            </a:r>
          </a:p>
          <a:p>
            <a:pPr marL="822960" lvl="1" indent="-457200">
              <a:buAutoNum type="arabicPeriod"/>
            </a:pPr>
            <a:r>
              <a:rPr lang="en-US" dirty="0"/>
              <a:t>Scan the unvisited vertices</a:t>
            </a:r>
          </a:p>
          <a:p>
            <a:pPr marL="822960" lvl="1" indent="-457200">
              <a:buAutoNum type="arabicPeriod"/>
            </a:pPr>
            <a:r>
              <a:rPr lang="en-US" dirty="0"/>
              <a:t>Check if more than one neighbor is in the current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method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8D89D2-877D-4091-81F3-6679C4A42C54}"/>
              </a:ext>
            </a:extLst>
          </p:cNvPr>
          <p:cNvSpPr/>
          <p:nvPr/>
        </p:nvSpPr>
        <p:spPr bwMode="auto">
          <a:xfrm>
            <a:off x="6541932" y="5110417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A6AFB3-D6A0-4F55-848B-5E699FD69ED8}"/>
              </a:ext>
            </a:extLst>
          </p:cNvPr>
          <p:cNvSpPr/>
          <p:nvPr/>
        </p:nvSpPr>
        <p:spPr bwMode="auto">
          <a:xfrm>
            <a:off x="7267274" y="5112623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9C09A6-4045-4FC1-9266-266B513D7E7A}"/>
              </a:ext>
            </a:extLst>
          </p:cNvPr>
          <p:cNvSpPr/>
          <p:nvPr/>
        </p:nvSpPr>
        <p:spPr bwMode="auto">
          <a:xfrm>
            <a:off x="8064125" y="5077023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74A1DC4-1FCD-4010-B98A-4C9CE23E0354}"/>
              </a:ext>
            </a:extLst>
          </p:cNvPr>
          <p:cNvSpPr/>
          <p:nvPr/>
        </p:nvSpPr>
        <p:spPr bwMode="auto">
          <a:xfrm>
            <a:off x="8214686" y="629929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6F4296-EE88-4673-9B8F-A342E550A8A5}"/>
              </a:ext>
            </a:extLst>
          </p:cNvPr>
          <p:cNvSpPr/>
          <p:nvPr/>
        </p:nvSpPr>
        <p:spPr bwMode="auto">
          <a:xfrm>
            <a:off x="7425492" y="629929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3032048-3C64-42D5-ADF8-0EC7D05DBC98}"/>
              </a:ext>
            </a:extLst>
          </p:cNvPr>
          <p:cNvSpPr/>
          <p:nvPr/>
        </p:nvSpPr>
        <p:spPr bwMode="auto">
          <a:xfrm>
            <a:off x="7764371" y="564392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A45E4C-5CC4-4352-B2A0-32973998100C}"/>
              </a:ext>
            </a:extLst>
          </p:cNvPr>
          <p:cNvSpPr/>
          <p:nvPr/>
        </p:nvSpPr>
        <p:spPr bwMode="auto">
          <a:xfrm>
            <a:off x="6933818" y="570846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232BB95-9D0F-4B74-8727-3CE64D73E924}"/>
              </a:ext>
            </a:extLst>
          </p:cNvPr>
          <p:cNvSpPr/>
          <p:nvPr/>
        </p:nvSpPr>
        <p:spPr bwMode="auto">
          <a:xfrm>
            <a:off x="7260854" y="4496076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C0CC9F-EA22-4AB8-904D-42FF4E8075C1}"/>
              </a:ext>
            </a:extLst>
          </p:cNvPr>
          <p:cNvCxnSpPr>
            <a:cxnSpLocks/>
            <a:stCxn id="35" idx="3"/>
            <a:endCxn id="28" idx="7"/>
          </p:cNvCxnSpPr>
          <p:nvPr/>
        </p:nvCxnSpPr>
        <p:spPr bwMode="auto">
          <a:xfrm flipH="1">
            <a:off x="6900283" y="4852270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33B585-AAE3-40CE-A834-CF4AD1C6E0D5}"/>
              </a:ext>
            </a:extLst>
          </p:cNvPr>
          <p:cNvCxnSpPr>
            <a:cxnSpLocks/>
            <a:stCxn id="35" idx="5"/>
            <a:endCxn id="30" idx="1"/>
          </p:cNvCxnSpPr>
          <p:nvPr/>
        </p:nvCxnSpPr>
        <p:spPr bwMode="auto">
          <a:xfrm>
            <a:off x="7619205" y="4852270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73D6A3A-D747-478C-AF90-7C94005C7AA6}"/>
              </a:ext>
            </a:extLst>
          </p:cNvPr>
          <p:cNvCxnSpPr>
            <a:cxnSpLocks/>
            <a:stCxn id="35" idx="4"/>
            <a:endCxn id="29" idx="0"/>
          </p:cNvCxnSpPr>
          <p:nvPr/>
        </p:nvCxnSpPr>
        <p:spPr bwMode="auto">
          <a:xfrm>
            <a:off x="7470771" y="4913383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97841E-D3FA-48B0-B5D8-DF2887444DF2}"/>
              </a:ext>
            </a:extLst>
          </p:cNvPr>
          <p:cNvCxnSpPr>
            <a:cxnSpLocks/>
            <a:stCxn id="34" idx="0"/>
            <a:endCxn id="29" idx="3"/>
          </p:cNvCxnSpPr>
          <p:nvPr/>
        </p:nvCxnSpPr>
        <p:spPr bwMode="auto">
          <a:xfrm flipV="1">
            <a:off x="7143735" y="5468817"/>
            <a:ext cx="185022" cy="23964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E2F1C4-CAAB-4564-A7AD-6FD8D60E732F}"/>
              </a:ext>
            </a:extLst>
          </p:cNvPr>
          <p:cNvCxnSpPr>
            <a:cxnSpLocks/>
            <a:stCxn id="28" idx="4"/>
            <a:endCxn id="34" idx="1"/>
          </p:cNvCxnSpPr>
          <p:nvPr/>
        </p:nvCxnSpPr>
        <p:spPr bwMode="auto">
          <a:xfrm>
            <a:off x="6751849" y="5527724"/>
            <a:ext cx="243452" cy="24185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016DAD-0F54-48D5-994A-EC72FCB00B2B}"/>
              </a:ext>
            </a:extLst>
          </p:cNvPr>
          <p:cNvCxnSpPr>
            <a:cxnSpLocks/>
            <a:stCxn id="29" idx="5"/>
            <a:endCxn id="33" idx="1"/>
          </p:cNvCxnSpPr>
          <p:nvPr/>
        </p:nvCxnSpPr>
        <p:spPr bwMode="auto">
          <a:xfrm>
            <a:off x="7625625" y="5468817"/>
            <a:ext cx="200229" cy="236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22187F-37F2-40D9-B08A-C5052AAB11BA}"/>
              </a:ext>
            </a:extLst>
          </p:cNvPr>
          <p:cNvCxnSpPr>
            <a:cxnSpLocks/>
            <a:stCxn id="30" idx="4"/>
            <a:endCxn id="33" idx="7"/>
          </p:cNvCxnSpPr>
          <p:nvPr/>
        </p:nvCxnSpPr>
        <p:spPr bwMode="auto">
          <a:xfrm flipH="1">
            <a:off x="8122722" y="5494330"/>
            <a:ext cx="151320" cy="2107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44C4E3-1A82-40B9-A998-864D73A6D3EE}"/>
              </a:ext>
            </a:extLst>
          </p:cNvPr>
          <p:cNvCxnSpPr>
            <a:cxnSpLocks/>
            <a:stCxn id="32" idx="1"/>
            <a:endCxn id="34" idx="5"/>
          </p:cNvCxnSpPr>
          <p:nvPr/>
        </p:nvCxnSpPr>
        <p:spPr bwMode="auto">
          <a:xfrm flipH="1" flipV="1">
            <a:off x="7292169" y="6064659"/>
            <a:ext cx="194806" cy="29574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88FE94-AA07-4C12-93AA-0F8FA68F7C92}"/>
              </a:ext>
            </a:extLst>
          </p:cNvPr>
          <p:cNvCxnSpPr>
            <a:cxnSpLocks/>
            <a:stCxn id="33" idx="3"/>
            <a:endCxn id="32" idx="0"/>
          </p:cNvCxnSpPr>
          <p:nvPr/>
        </p:nvCxnSpPr>
        <p:spPr bwMode="auto">
          <a:xfrm flipH="1">
            <a:off x="7635409" y="6000114"/>
            <a:ext cx="190445" cy="2991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561DEAE-BF0B-4B54-AF90-55D2E6AC7EE7}"/>
              </a:ext>
            </a:extLst>
          </p:cNvPr>
          <p:cNvCxnSpPr>
            <a:cxnSpLocks/>
            <a:stCxn id="33" idx="5"/>
            <a:endCxn id="31" idx="1"/>
          </p:cNvCxnSpPr>
          <p:nvPr/>
        </p:nvCxnSpPr>
        <p:spPr bwMode="auto">
          <a:xfrm>
            <a:off x="8122722" y="6000114"/>
            <a:ext cx="153447" cy="3602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797E33D-E948-47ED-AD71-91BD76512291}"/>
              </a:ext>
            </a:extLst>
          </p:cNvPr>
          <p:cNvSpPr/>
          <p:nvPr/>
        </p:nvSpPr>
        <p:spPr bwMode="auto">
          <a:xfrm>
            <a:off x="5875614" y="435251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51A31D3-6193-4D12-9A01-FE329001359B}"/>
              </a:ext>
            </a:extLst>
          </p:cNvPr>
          <p:cNvSpPr/>
          <p:nvPr/>
        </p:nvSpPr>
        <p:spPr bwMode="auto">
          <a:xfrm>
            <a:off x="5062344" y="435251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7ED95FE-FBF5-458B-8D04-88CB6FAB0318}"/>
              </a:ext>
            </a:extLst>
          </p:cNvPr>
          <p:cNvSpPr/>
          <p:nvPr/>
        </p:nvSpPr>
        <p:spPr bwMode="auto">
          <a:xfrm>
            <a:off x="3359915" y="431038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49012F-4301-44D8-8282-3B7E226C1255}"/>
              </a:ext>
            </a:extLst>
          </p:cNvPr>
          <p:cNvSpPr/>
          <p:nvPr/>
        </p:nvSpPr>
        <p:spPr bwMode="auto">
          <a:xfrm>
            <a:off x="1754034" y="431639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8948A57-4036-4845-B523-4CC3820BE2FB}"/>
              </a:ext>
            </a:extLst>
          </p:cNvPr>
          <p:cNvSpPr/>
          <p:nvPr/>
        </p:nvSpPr>
        <p:spPr bwMode="auto">
          <a:xfrm>
            <a:off x="1344028" y="5067166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9BFC5A0-EE4C-40D5-8CFB-F55627B71E0F}"/>
              </a:ext>
            </a:extLst>
          </p:cNvPr>
          <p:cNvSpPr/>
          <p:nvPr/>
        </p:nvSpPr>
        <p:spPr bwMode="auto">
          <a:xfrm>
            <a:off x="1783062" y="5067166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9FAEFB4-D7FF-42D1-BC12-BBDACA0013BF}"/>
              </a:ext>
            </a:extLst>
          </p:cNvPr>
          <p:cNvSpPr/>
          <p:nvPr/>
        </p:nvSpPr>
        <p:spPr bwMode="auto">
          <a:xfrm>
            <a:off x="2222096" y="506716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B6994BC-BA4F-4891-B53C-D9B41C674105}"/>
              </a:ext>
            </a:extLst>
          </p:cNvPr>
          <p:cNvSpPr/>
          <p:nvPr/>
        </p:nvSpPr>
        <p:spPr bwMode="auto">
          <a:xfrm>
            <a:off x="2938798" y="5062442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861C804-E561-43FA-911F-ABFF488E0E8C}"/>
              </a:ext>
            </a:extLst>
          </p:cNvPr>
          <p:cNvSpPr/>
          <p:nvPr/>
        </p:nvSpPr>
        <p:spPr bwMode="auto">
          <a:xfrm>
            <a:off x="3392620" y="5077114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9990B3A-E931-42B1-A204-851B10CB8019}"/>
              </a:ext>
            </a:extLst>
          </p:cNvPr>
          <p:cNvSpPr/>
          <p:nvPr/>
        </p:nvSpPr>
        <p:spPr bwMode="auto">
          <a:xfrm>
            <a:off x="4253788" y="506244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24C1CCE-0044-413C-93E0-D2CC8394AF17}"/>
              </a:ext>
            </a:extLst>
          </p:cNvPr>
          <p:cNvSpPr/>
          <p:nvPr/>
        </p:nvSpPr>
        <p:spPr bwMode="auto">
          <a:xfrm>
            <a:off x="3831654" y="507334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0A81364-14E5-4541-B206-4F197BE07140}"/>
              </a:ext>
            </a:extLst>
          </p:cNvPr>
          <p:cNvSpPr/>
          <p:nvPr/>
        </p:nvSpPr>
        <p:spPr bwMode="auto">
          <a:xfrm>
            <a:off x="5289626" y="502165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BB94074-F102-449D-86BA-624FD7AC9289}"/>
              </a:ext>
            </a:extLst>
          </p:cNvPr>
          <p:cNvSpPr/>
          <p:nvPr/>
        </p:nvSpPr>
        <p:spPr bwMode="auto">
          <a:xfrm>
            <a:off x="4850592" y="503645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D4B9DF2-AF80-4516-996D-2F7DD9B4B8D4}"/>
              </a:ext>
            </a:extLst>
          </p:cNvPr>
          <p:cNvSpPr/>
          <p:nvPr/>
        </p:nvSpPr>
        <p:spPr bwMode="auto">
          <a:xfrm>
            <a:off x="5865646" y="503645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8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49"/>
    </mc:Choice>
    <mc:Fallback>
      <p:transition spd="slow" advTm="1684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16" y="1154957"/>
            <a:ext cx="8838384" cy="17336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address such problem, bottom-up method </a:t>
            </a:r>
            <a:r>
              <a:rPr lang="en-US" dirty="0"/>
              <a:t> is proposed:</a:t>
            </a:r>
          </a:p>
          <a:p>
            <a:pPr marL="822960" lvl="1" indent="-457200">
              <a:buAutoNum type="arabicPeriod"/>
            </a:pPr>
            <a:r>
              <a:rPr lang="en-US" dirty="0"/>
              <a:t>Scan the unvisited vertices</a:t>
            </a:r>
          </a:p>
          <a:p>
            <a:pPr marL="822960" lvl="1" indent="-457200">
              <a:buAutoNum type="arabicPeriod"/>
            </a:pPr>
            <a:r>
              <a:rPr lang="en-US" dirty="0"/>
              <a:t>Check if more than one neighbor is in the current level</a:t>
            </a:r>
          </a:p>
          <a:p>
            <a:pPr marL="822960" lvl="1" indent="-457200">
              <a:buAutoNum type="arabicPeriod"/>
            </a:pPr>
            <a:r>
              <a:rPr lang="en-US" dirty="0"/>
              <a:t>Add the source vertices to the next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method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8D89D2-877D-4091-81F3-6679C4A42C54}"/>
              </a:ext>
            </a:extLst>
          </p:cNvPr>
          <p:cNvSpPr/>
          <p:nvPr/>
        </p:nvSpPr>
        <p:spPr bwMode="auto">
          <a:xfrm>
            <a:off x="6541932" y="5110417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A6AFB3-D6A0-4F55-848B-5E699FD69ED8}"/>
              </a:ext>
            </a:extLst>
          </p:cNvPr>
          <p:cNvSpPr/>
          <p:nvPr/>
        </p:nvSpPr>
        <p:spPr bwMode="auto">
          <a:xfrm>
            <a:off x="7267274" y="5112623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9C09A6-4045-4FC1-9266-266B513D7E7A}"/>
              </a:ext>
            </a:extLst>
          </p:cNvPr>
          <p:cNvSpPr/>
          <p:nvPr/>
        </p:nvSpPr>
        <p:spPr bwMode="auto">
          <a:xfrm>
            <a:off x="8064125" y="5077023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74A1DC4-1FCD-4010-B98A-4C9CE23E0354}"/>
              </a:ext>
            </a:extLst>
          </p:cNvPr>
          <p:cNvSpPr/>
          <p:nvPr/>
        </p:nvSpPr>
        <p:spPr bwMode="auto">
          <a:xfrm>
            <a:off x="8214686" y="629929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6F4296-EE88-4673-9B8F-A342E550A8A5}"/>
              </a:ext>
            </a:extLst>
          </p:cNvPr>
          <p:cNvSpPr/>
          <p:nvPr/>
        </p:nvSpPr>
        <p:spPr bwMode="auto">
          <a:xfrm>
            <a:off x="7425492" y="629929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3032048-3C64-42D5-ADF8-0EC7D05DBC98}"/>
              </a:ext>
            </a:extLst>
          </p:cNvPr>
          <p:cNvSpPr/>
          <p:nvPr/>
        </p:nvSpPr>
        <p:spPr bwMode="auto">
          <a:xfrm>
            <a:off x="7764371" y="564392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A45E4C-5CC4-4352-B2A0-32973998100C}"/>
              </a:ext>
            </a:extLst>
          </p:cNvPr>
          <p:cNvSpPr/>
          <p:nvPr/>
        </p:nvSpPr>
        <p:spPr bwMode="auto">
          <a:xfrm>
            <a:off x="6933818" y="570846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232BB95-9D0F-4B74-8727-3CE64D73E924}"/>
              </a:ext>
            </a:extLst>
          </p:cNvPr>
          <p:cNvSpPr/>
          <p:nvPr/>
        </p:nvSpPr>
        <p:spPr bwMode="auto">
          <a:xfrm>
            <a:off x="7260854" y="4496076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C0CC9F-EA22-4AB8-904D-42FF4E8075C1}"/>
              </a:ext>
            </a:extLst>
          </p:cNvPr>
          <p:cNvCxnSpPr>
            <a:cxnSpLocks/>
            <a:stCxn id="35" idx="3"/>
            <a:endCxn id="28" idx="7"/>
          </p:cNvCxnSpPr>
          <p:nvPr/>
        </p:nvCxnSpPr>
        <p:spPr bwMode="auto">
          <a:xfrm flipH="1">
            <a:off x="6900283" y="4852270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33B585-AAE3-40CE-A834-CF4AD1C6E0D5}"/>
              </a:ext>
            </a:extLst>
          </p:cNvPr>
          <p:cNvCxnSpPr>
            <a:cxnSpLocks/>
            <a:stCxn id="35" idx="5"/>
            <a:endCxn id="30" idx="1"/>
          </p:cNvCxnSpPr>
          <p:nvPr/>
        </p:nvCxnSpPr>
        <p:spPr bwMode="auto">
          <a:xfrm>
            <a:off x="7619205" y="4852270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73D6A3A-D747-478C-AF90-7C94005C7AA6}"/>
              </a:ext>
            </a:extLst>
          </p:cNvPr>
          <p:cNvCxnSpPr>
            <a:cxnSpLocks/>
            <a:stCxn id="35" idx="4"/>
            <a:endCxn id="29" idx="0"/>
          </p:cNvCxnSpPr>
          <p:nvPr/>
        </p:nvCxnSpPr>
        <p:spPr bwMode="auto">
          <a:xfrm>
            <a:off x="7470771" y="4913383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97841E-D3FA-48B0-B5D8-DF2887444DF2}"/>
              </a:ext>
            </a:extLst>
          </p:cNvPr>
          <p:cNvCxnSpPr>
            <a:cxnSpLocks/>
            <a:stCxn id="34" idx="0"/>
            <a:endCxn id="29" idx="3"/>
          </p:cNvCxnSpPr>
          <p:nvPr/>
        </p:nvCxnSpPr>
        <p:spPr bwMode="auto">
          <a:xfrm flipV="1">
            <a:off x="7143735" y="5468817"/>
            <a:ext cx="185022" cy="23964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E2F1C4-CAAB-4564-A7AD-6FD8D60E732F}"/>
              </a:ext>
            </a:extLst>
          </p:cNvPr>
          <p:cNvCxnSpPr>
            <a:cxnSpLocks/>
            <a:stCxn id="28" idx="4"/>
            <a:endCxn id="34" idx="1"/>
          </p:cNvCxnSpPr>
          <p:nvPr/>
        </p:nvCxnSpPr>
        <p:spPr bwMode="auto">
          <a:xfrm>
            <a:off x="6751849" y="5527724"/>
            <a:ext cx="243452" cy="24185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016DAD-0F54-48D5-994A-EC72FCB00B2B}"/>
              </a:ext>
            </a:extLst>
          </p:cNvPr>
          <p:cNvCxnSpPr>
            <a:cxnSpLocks/>
            <a:stCxn id="29" idx="5"/>
            <a:endCxn id="33" idx="1"/>
          </p:cNvCxnSpPr>
          <p:nvPr/>
        </p:nvCxnSpPr>
        <p:spPr bwMode="auto">
          <a:xfrm>
            <a:off x="7625625" y="5468817"/>
            <a:ext cx="200229" cy="236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22187F-37F2-40D9-B08A-C5052AAB11BA}"/>
              </a:ext>
            </a:extLst>
          </p:cNvPr>
          <p:cNvCxnSpPr>
            <a:cxnSpLocks/>
            <a:stCxn id="30" idx="4"/>
            <a:endCxn id="33" idx="7"/>
          </p:cNvCxnSpPr>
          <p:nvPr/>
        </p:nvCxnSpPr>
        <p:spPr bwMode="auto">
          <a:xfrm flipH="1">
            <a:off x="8122722" y="5494330"/>
            <a:ext cx="151320" cy="2107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44C4E3-1A82-40B9-A998-864D73A6D3EE}"/>
              </a:ext>
            </a:extLst>
          </p:cNvPr>
          <p:cNvCxnSpPr>
            <a:cxnSpLocks/>
            <a:stCxn id="32" idx="1"/>
            <a:endCxn id="34" idx="5"/>
          </p:cNvCxnSpPr>
          <p:nvPr/>
        </p:nvCxnSpPr>
        <p:spPr bwMode="auto">
          <a:xfrm flipH="1" flipV="1">
            <a:off x="7292169" y="6064659"/>
            <a:ext cx="194806" cy="29574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88FE94-AA07-4C12-93AA-0F8FA68F7C92}"/>
              </a:ext>
            </a:extLst>
          </p:cNvPr>
          <p:cNvCxnSpPr>
            <a:cxnSpLocks/>
            <a:stCxn id="33" idx="3"/>
            <a:endCxn id="32" idx="0"/>
          </p:cNvCxnSpPr>
          <p:nvPr/>
        </p:nvCxnSpPr>
        <p:spPr bwMode="auto">
          <a:xfrm flipH="1">
            <a:off x="7635409" y="6000114"/>
            <a:ext cx="190445" cy="2991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561DEAE-BF0B-4B54-AF90-55D2E6AC7EE7}"/>
              </a:ext>
            </a:extLst>
          </p:cNvPr>
          <p:cNvCxnSpPr>
            <a:cxnSpLocks/>
            <a:stCxn id="33" idx="5"/>
            <a:endCxn id="31" idx="1"/>
          </p:cNvCxnSpPr>
          <p:nvPr/>
        </p:nvCxnSpPr>
        <p:spPr bwMode="auto">
          <a:xfrm>
            <a:off x="8122722" y="6000114"/>
            <a:ext cx="153447" cy="3602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797E33D-E948-47ED-AD71-91BD76512291}"/>
              </a:ext>
            </a:extLst>
          </p:cNvPr>
          <p:cNvSpPr/>
          <p:nvPr/>
        </p:nvSpPr>
        <p:spPr bwMode="auto">
          <a:xfrm>
            <a:off x="5875614" y="435251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51A31D3-6193-4D12-9A01-FE329001359B}"/>
              </a:ext>
            </a:extLst>
          </p:cNvPr>
          <p:cNvSpPr/>
          <p:nvPr/>
        </p:nvSpPr>
        <p:spPr bwMode="auto">
          <a:xfrm>
            <a:off x="5062344" y="435251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7ED95FE-FBF5-458B-8D04-88CB6FAB0318}"/>
              </a:ext>
            </a:extLst>
          </p:cNvPr>
          <p:cNvSpPr/>
          <p:nvPr/>
        </p:nvSpPr>
        <p:spPr bwMode="auto">
          <a:xfrm>
            <a:off x="3359915" y="431038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B49012F-4301-44D8-8282-3B7E226C1255}"/>
              </a:ext>
            </a:extLst>
          </p:cNvPr>
          <p:cNvSpPr/>
          <p:nvPr/>
        </p:nvSpPr>
        <p:spPr bwMode="auto">
          <a:xfrm>
            <a:off x="1754034" y="431639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8948A57-4036-4845-B523-4CC3820BE2FB}"/>
              </a:ext>
            </a:extLst>
          </p:cNvPr>
          <p:cNvSpPr/>
          <p:nvPr/>
        </p:nvSpPr>
        <p:spPr bwMode="auto">
          <a:xfrm>
            <a:off x="1344028" y="5067166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9BFC5A0-EE4C-40D5-8CFB-F55627B71E0F}"/>
              </a:ext>
            </a:extLst>
          </p:cNvPr>
          <p:cNvSpPr/>
          <p:nvPr/>
        </p:nvSpPr>
        <p:spPr bwMode="auto">
          <a:xfrm>
            <a:off x="1783062" y="5067166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9FAEFB4-D7FF-42D1-BC12-BBDACA0013BF}"/>
              </a:ext>
            </a:extLst>
          </p:cNvPr>
          <p:cNvSpPr/>
          <p:nvPr/>
        </p:nvSpPr>
        <p:spPr bwMode="auto">
          <a:xfrm>
            <a:off x="2222096" y="506716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B6994BC-BA4F-4891-B53C-D9B41C674105}"/>
              </a:ext>
            </a:extLst>
          </p:cNvPr>
          <p:cNvSpPr/>
          <p:nvPr/>
        </p:nvSpPr>
        <p:spPr bwMode="auto">
          <a:xfrm>
            <a:off x="2938798" y="5062442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861C804-E561-43FA-911F-ABFF488E0E8C}"/>
              </a:ext>
            </a:extLst>
          </p:cNvPr>
          <p:cNvSpPr/>
          <p:nvPr/>
        </p:nvSpPr>
        <p:spPr bwMode="auto">
          <a:xfrm>
            <a:off x="3392620" y="5077114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9990B3A-E931-42B1-A204-851B10CB8019}"/>
              </a:ext>
            </a:extLst>
          </p:cNvPr>
          <p:cNvSpPr/>
          <p:nvPr/>
        </p:nvSpPr>
        <p:spPr bwMode="auto">
          <a:xfrm>
            <a:off x="4253788" y="506244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24C1CCE-0044-413C-93E0-D2CC8394AF17}"/>
              </a:ext>
            </a:extLst>
          </p:cNvPr>
          <p:cNvSpPr/>
          <p:nvPr/>
        </p:nvSpPr>
        <p:spPr bwMode="auto">
          <a:xfrm>
            <a:off x="3831654" y="507334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0A81364-14E5-4541-B206-4F197BE07140}"/>
              </a:ext>
            </a:extLst>
          </p:cNvPr>
          <p:cNvSpPr/>
          <p:nvPr/>
        </p:nvSpPr>
        <p:spPr bwMode="auto">
          <a:xfrm>
            <a:off x="5289626" y="502165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BB94074-F102-449D-86BA-624FD7AC9289}"/>
              </a:ext>
            </a:extLst>
          </p:cNvPr>
          <p:cNvSpPr/>
          <p:nvPr/>
        </p:nvSpPr>
        <p:spPr bwMode="auto">
          <a:xfrm>
            <a:off x="4850592" y="503645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D4B9DF2-AF80-4516-996D-2F7DD9B4B8D4}"/>
              </a:ext>
            </a:extLst>
          </p:cNvPr>
          <p:cNvSpPr/>
          <p:nvPr/>
        </p:nvSpPr>
        <p:spPr bwMode="auto">
          <a:xfrm>
            <a:off x="5865646" y="503645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AD57B2B-20CB-47DD-BB8A-C70040438599}"/>
              </a:ext>
            </a:extLst>
          </p:cNvPr>
          <p:cNvSpPr/>
          <p:nvPr/>
        </p:nvSpPr>
        <p:spPr bwMode="auto">
          <a:xfrm>
            <a:off x="1802262" y="581483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8DE271-A2F8-4B8C-B0F6-5FAA91C8B9CC}"/>
              </a:ext>
            </a:extLst>
          </p:cNvPr>
          <p:cNvSpPr/>
          <p:nvPr/>
        </p:nvSpPr>
        <p:spPr bwMode="auto">
          <a:xfrm>
            <a:off x="3422148" y="581480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49"/>
    </mc:Choice>
    <mc:Fallback>
      <p:transition spd="slow" advTm="1684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16" y="1154957"/>
            <a:ext cx="8838384" cy="17336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address such problem, bottom-up method </a:t>
            </a:r>
            <a:r>
              <a:rPr lang="en-US" dirty="0"/>
              <a:t> is proposed:</a:t>
            </a:r>
          </a:p>
          <a:p>
            <a:pPr marL="822960" lvl="1" indent="-457200">
              <a:buAutoNum type="arabicPeriod"/>
            </a:pPr>
            <a:r>
              <a:rPr lang="en-US" dirty="0"/>
              <a:t>Scan the unvisited vertices</a:t>
            </a:r>
          </a:p>
          <a:p>
            <a:pPr marL="822960" lvl="1" indent="-457200">
              <a:buAutoNum type="arabicPeriod"/>
            </a:pPr>
            <a:r>
              <a:rPr lang="en-US" dirty="0"/>
              <a:t>Check if more than one neighbor is in the current level</a:t>
            </a:r>
          </a:p>
          <a:p>
            <a:pPr marL="822960" lvl="1" indent="-457200">
              <a:buAutoNum type="arabicPeriod"/>
            </a:pPr>
            <a:r>
              <a:rPr lang="en-US" dirty="0"/>
              <a:t>Add the source vertices to the next level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Efficient when the current level is large:</a:t>
            </a:r>
          </a:p>
          <a:p>
            <a:pPr marL="365760" lvl="1" indent="0">
              <a:buNone/>
            </a:pPr>
            <a:r>
              <a:rPr lang="en-US" dirty="0"/>
              <a:t>Early termination to reduce redundant check</a:t>
            </a:r>
          </a:p>
          <a:p>
            <a:pPr marL="365760" lvl="1" indent="0">
              <a:buNone/>
            </a:pPr>
            <a:r>
              <a:rPr lang="en-US" dirty="0"/>
              <a:t>No conflict</a:t>
            </a:r>
          </a:p>
          <a:p>
            <a:pPr marL="0" indent="0">
              <a:buNone/>
            </a:pPr>
            <a:r>
              <a:rPr lang="en-US" dirty="0"/>
              <a:t>Inefficient when the number of unvisited vertices is small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method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8D89D2-877D-4091-81F3-6679C4A42C54}"/>
              </a:ext>
            </a:extLst>
          </p:cNvPr>
          <p:cNvSpPr/>
          <p:nvPr/>
        </p:nvSpPr>
        <p:spPr bwMode="auto">
          <a:xfrm>
            <a:off x="6541932" y="5110417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A6AFB3-D6A0-4F55-848B-5E699FD69ED8}"/>
              </a:ext>
            </a:extLst>
          </p:cNvPr>
          <p:cNvSpPr/>
          <p:nvPr/>
        </p:nvSpPr>
        <p:spPr bwMode="auto">
          <a:xfrm>
            <a:off x="7267274" y="5112623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9C09A6-4045-4FC1-9266-266B513D7E7A}"/>
              </a:ext>
            </a:extLst>
          </p:cNvPr>
          <p:cNvSpPr/>
          <p:nvPr/>
        </p:nvSpPr>
        <p:spPr bwMode="auto">
          <a:xfrm>
            <a:off x="8064125" y="5077023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74A1DC4-1FCD-4010-B98A-4C9CE23E0354}"/>
              </a:ext>
            </a:extLst>
          </p:cNvPr>
          <p:cNvSpPr/>
          <p:nvPr/>
        </p:nvSpPr>
        <p:spPr bwMode="auto">
          <a:xfrm>
            <a:off x="8214686" y="629929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6F4296-EE88-4673-9B8F-A342E550A8A5}"/>
              </a:ext>
            </a:extLst>
          </p:cNvPr>
          <p:cNvSpPr/>
          <p:nvPr/>
        </p:nvSpPr>
        <p:spPr bwMode="auto">
          <a:xfrm>
            <a:off x="7425492" y="629929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3032048-3C64-42D5-ADF8-0EC7D05DBC98}"/>
              </a:ext>
            </a:extLst>
          </p:cNvPr>
          <p:cNvSpPr/>
          <p:nvPr/>
        </p:nvSpPr>
        <p:spPr bwMode="auto">
          <a:xfrm>
            <a:off x="7764371" y="564392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A45E4C-5CC4-4352-B2A0-32973998100C}"/>
              </a:ext>
            </a:extLst>
          </p:cNvPr>
          <p:cNvSpPr/>
          <p:nvPr/>
        </p:nvSpPr>
        <p:spPr bwMode="auto">
          <a:xfrm>
            <a:off x="6933818" y="570846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232BB95-9D0F-4B74-8727-3CE64D73E924}"/>
              </a:ext>
            </a:extLst>
          </p:cNvPr>
          <p:cNvSpPr/>
          <p:nvPr/>
        </p:nvSpPr>
        <p:spPr bwMode="auto">
          <a:xfrm>
            <a:off x="7260854" y="4496076"/>
            <a:ext cx="419834" cy="41730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C0CC9F-EA22-4AB8-904D-42FF4E8075C1}"/>
              </a:ext>
            </a:extLst>
          </p:cNvPr>
          <p:cNvCxnSpPr>
            <a:cxnSpLocks/>
            <a:stCxn id="35" idx="3"/>
            <a:endCxn id="28" idx="7"/>
          </p:cNvCxnSpPr>
          <p:nvPr/>
        </p:nvCxnSpPr>
        <p:spPr bwMode="auto">
          <a:xfrm flipH="1">
            <a:off x="6900283" y="4852270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33B585-AAE3-40CE-A834-CF4AD1C6E0D5}"/>
              </a:ext>
            </a:extLst>
          </p:cNvPr>
          <p:cNvCxnSpPr>
            <a:cxnSpLocks/>
            <a:stCxn id="35" idx="5"/>
            <a:endCxn id="30" idx="1"/>
          </p:cNvCxnSpPr>
          <p:nvPr/>
        </p:nvCxnSpPr>
        <p:spPr bwMode="auto">
          <a:xfrm>
            <a:off x="7619205" y="4852270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73D6A3A-D747-478C-AF90-7C94005C7AA6}"/>
              </a:ext>
            </a:extLst>
          </p:cNvPr>
          <p:cNvCxnSpPr>
            <a:cxnSpLocks/>
            <a:stCxn id="35" idx="4"/>
            <a:endCxn id="29" idx="0"/>
          </p:cNvCxnSpPr>
          <p:nvPr/>
        </p:nvCxnSpPr>
        <p:spPr bwMode="auto">
          <a:xfrm>
            <a:off x="7470771" y="4913383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97841E-D3FA-48B0-B5D8-DF2887444DF2}"/>
              </a:ext>
            </a:extLst>
          </p:cNvPr>
          <p:cNvCxnSpPr>
            <a:cxnSpLocks/>
            <a:stCxn id="34" idx="0"/>
            <a:endCxn id="29" idx="3"/>
          </p:cNvCxnSpPr>
          <p:nvPr/>
        </p:nvCxnSpPr>
        <p:spPr bwMode="auto">
          <a:xfrm flipV="1">
            <a:off x="7143735" y="5468817"/>
            <a:ext cx="185022" cy="23964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E2F1C4-CAAB-4564-A7AD-6FD8D60E732F}"/>
              </a:ext>
            </a:extLst>
          </p:cNvPr>
          <p:cNvCxnSpPr>
            <a:cxnSpLocks/>
            <a:stCxn id="28" idx="4"/>
            <a:endCxn id="34" idx="1"/>
          </p:cNvCxnSpPr>
          <p:nvPr/>
        </p:nvCxnSpPr>
        <p:spPr bwMode="auto">
          <a:xfrm>
            <a:off x="6751849" y="5527724"/>
            <a:ext cx="243452" cy="24185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016DAD-0F54-48D5-994A-EC72FCB00B2B}"/>
              </a:ext>
            </a:extLst>
          </p:cNvPr>
          <p:cNvCxnSpPr>
            <a:cxnSpLocks/>
            <a:stCxn id="29" idx="5"/>
            <a:endCxn id="33" idx="1"/>
          </p:cNvCxnSpPr>
          <p:nvPr/>
        </p:nvCxnSpPr>
        <p:spPr bwMode="auto">
          <a:xfrm>
            <a:off x="7625625" y="5468817"/>
            <a:ext cx="200229" cy="236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22187F-37F2-40D9-B08A-C5052AAB11BA}"/>
              </a:ext>
            </a:extLst>
          </p:cNvPr>
          <p:cNvCxnSpPr>
            <a:cxnSpLocks/>
            <a:stCxn id="30" idx="4"/>
            <a:endCxn id="33" idx="7"/>
          </p:cNvCxnSpPr>
          <p:nvPr/>
        </p:nvCxnSpPr>
        <p:spPr bwMode="auto">
          <a:xfrm flipH="1">
            <a:off x="8122722" y="5494330"/>
            <a:ext cx="151320" cy="2107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44C4E3-1A82-40B9-A998-864D73A6D3EE}"/>
              </a:ext>
            </a:extLst>
          </p:cNvPr>
          <p:cNvCxnSpPr>
            <a:cxnSpLocks/>
            <a:stCxn id="32" idx="1"/>
            <a:endCxn id="34" idx="5"/>
          </p:cNvCxnSpPr>
          <p:nvPr/>
        </p:nvCxnSpPr>
        <p:spPr bwMode="auto">
          <a:xfrm flipH="1" flipV="1">
            <a:off x="7292169" y="6064659"/>
            <a:ext cx="194806" cy="29574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88FE94-AA07-4C12-93AA-0F8FA68F7C92}"/>
              </a:ext>
            </a:extLst>
          </p:cNvPr>
          <p:cNvCxnSpPr>
            <a:cxnSpLocks/>
            <a:stCxn id="33" idx="3"/>
            <a:endCxn id="32" idx="0"/>
          </p:cNvCxnSpPr>
          <p:nvPr/>
        </p:nvCxnSpPr>
        <p:spPr bwMode="auto">
          <a:xfrm flipH="1">
            <a:off x="7635409" y="6000114"/>
            <a:ext cx="190445" cy="2991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561DEAE-BF0B-4B54-AF90-55D2E6AC7EE7}"/>
              </a:ext>
            </a:extLst>
          </p:cNvPr>
          <p:cNvCxnSpPr>
            <a:cxnSpLocks/>
            <a:stCxn id="33" idx="5"/>
            <a:endCxn id="31" idx="1"/>
          </p:cNvCxnSpPr>
          <p:nvPr/>
        </p:nvCxnSpPr>
        <p:spPr bwMode="auto">
          <a:xfrm>
            <a:off x="8122722" y="6000114"/>
            <a:ext cx="153447" cy="3602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ECEA2CE9-3D00-4208-B125-ED9043342A6C}"/>
              </a:ext>
            </a:extLst>
          </p:cNvPr>
          <p:cNvSpPr/>
          <p:nvPr/>
        </p:nvSpPr>
        <p:spPr bwMode="auto">
          <a:xfrm>
            <a:off x="4876172" y="461748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23B12BB-8F1F-458B-A6FC-0FCA4427B0DA}"/>
              </a:ext>
            </a:extLst>
          </p:cNvPr>
          <p:cNvSpPr/>
          <p:nvPr/>
        </p:nvSpPr>
        <p:spPr bwMode="auto">
          <a:xfrm>
            <a:off x="4062902" y="4617482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BB40DCD-C5B4-4A69-B687-23984B3B291A}"/>
              </a:ext>
            </a:extLst>
          </p:cNvPr>
          <p:cNvSpPr/>
          <p:nvPr/>
        </p:nvSpPr>
        <p:spPr bwMode="auto">
          <a:xfrm>
            <a:off x="2979316" y="457655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C5B1E74-91C3-4CAD-986D-24E3F9244734}"/>
              </a:ext>
            </a:extLst>
          </p:cNvPr>
          <p:cNvSpPr/>
          <p:nvPr/>
        </p:nvSpPr>
        <p:spPr bwMode="auto">
          <a:xfrm>
            <a:off x="2235886" y="456630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62E3DB0-02D4-4BF4-BC78-70F2B9D78D4C}"/>
              </a:ext>
            </a:extLst>
          </p:cNvPr>
          <p:cNvSpPr/>
          <p:nvPr/>
        </p:nvSpPr>
        <p:spPr bwMode="auto">
          <a:xfrm>
            <a:off x="2262614" y="5312357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E265DBA-B7AB-4F14-B07A-53441FBD94A6}"/>
              </a:ext>
            </a:extLst>
          </p:cNvPr>
          <p:cNvSpPr/>
          <p:nvPr/>
        </p:nvSpPr>
        <p:spPr bwMode="auto">
          <a:xfrm>
            <a:off x="2979316" y="5319070"/>
            <a:ext cx="419834" cy="41730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15FEA65-9012-46D9-82E7-114CFE5E7854}"/>
              </a:ext>
            </a:extLst>
          </p:cNvPr>
          <p:cNvSpPr/>
          <p:nvPr/>
        </p:nvSpPr>
        <p:spPr bwMode="auto">
          <a:xfrm>
            <a:off x="4290184" y="5286625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F93C01E-A0D1-4B3E-A5E5-07A4EF691CF2}"/>
              </a:ext>
            </a:extLst>
          </p:cNvPr>
          <p:cNvSpPr/>
          <p:nvPr/>
        </p:nvSpPr>
        <p:spPr bwMode="auto">
          <a:xfrm>
            <a:off x="3851150" y="530142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7984DE4-0BFC-4C89-A442-8F76577FCBAA}"/>
              </a:ext>
            </a:extLst>
          </p:cNvPr>
          <p:cNvSpPr/>
          <p:nvPr/>
        </p:nvSpPr>
        <p:spPr bwMode="auto">
          <a:xfrm>
            <a:off x="4866204" y="5301426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F7D7B2-952F-479A-AA54-FBDF497A5EA7}"/>
              </a:ext>
            </a:extLst>
          </p:cNvPr>
          <p:cNvSpPr/>
          <p:nvPr/>
        </p:nvSpPr>
        <p:spPr bwMode="auto">
          <a:xfrm>
            <a:off x="2337231" y="610028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4AC5C85-224F-4349-B69D-5A8E03B0C459}"/>
              </a:ext>
            </a:extLst>
          </p:cNvPr>
          <p:cNvSpPr/>
          <p:nvPr/>
        </p:nvSpPr>
        <p:spPr bwMode="auto">
          <a:xfrm>
            <a:off x="3094666" y="6116513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7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49"/>
    </mc:Choice>
    <mc:Fallback>
      <p:transition spd="slow" advTm="168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0920C0-4C09-43BC-A145-794DDF8A7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44" y="1260720"/>
            <a:ext cx="6778136" cy="4787713"/>
          </a:xfrm>
        </p:spPr>
        <p:txBody>
          <a:bodyPr/>
          <a:lstStyle/>
          <a:p>
            <a:r>
              <a:rPr lang="en-US" dirty="0"/>
              <a:t>Graph traversal is one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dirty="0"/>
              <a:t>the key kernel for big-data applications</a:t>
            </a:r>
          </a:p>
          <a:p>
            <a:pPr lvl="1"/>
            <a:r>
              <a:rPr lang="en-US" dirty="0"/>
              <a:t>Social Media Analysis</a:t>
            </a:r>
          </a:p>
          <a:p>
            <a:pPr lvl="1"/>
            <a:r>
              <a:rPr lang="en-US" dirty="0"/>
              <a:t>Cyber security</a:t>
            </a:r>
          </a:p>
          <a:p>
            <a:pPr lvl="1"/>
            <a:r>
              <a:rPr lang="en-US" dirty="0"/>
              <a:t>IT Infrastructure Monitoring</a:t>
            </a:r>
          </a:p>
          <a:p>
            <a:pPr lvl="1"/>
            <a:r>
              <a:rPr lang="en-US" dirty="0"/>
              <a:t>And more…</a:t>
            </a:r>
          </a:p>
          <a:p>
            <a:pPr lvl="1"/>
            <a:endParaRPr lang="en-US" dirty="0"/>
          </a:p>
          <a:p>
            <a:r>
              <a:rPr lang="en-US" dirty="0"/>
              <a:t>The large-scale graph traversal is challenging</a:t>
            </a:r>
          </a:p>
          <a:p>
            <a:pPr lvl="1"/>
            <a:r>
              <a:rPr lang="en-US" dirty="0"/>
              <a:t>Lack of locality</a:t>
            </a:r>
          </a:p>
          <a:p>
            <a:pPr lvl="1"/>
            <a:r>
              <a:rPr lang="en-US" dirty="0"/>
              <a:t>Low parallelism</a:t>
            </a:r>
          </a:p>
          <a:p>
            <a:pPr lvl="1"/>
            <a:r>
              <a:rPr lang="en-US" altLang="zh-CN" dirty="0"/>
              <a:t>High synchronization 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C947E-6C0B-4C4E-8A2D-295E7BE5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graph traversal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575" y="4725450"/>
            <a:ext cx="1818802" cy="1567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80" y="1061546"/>
            <a:ext cx="1913976" cy="1406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446" y="2752522"/>
            <a:ext cx="1910710" cy="1650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1462" y="4362755"/>
            <a:ext cx="2054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Infrastructure Monitoring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954" y="6638709"/>
            <a:ext cx="5696234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 http://</a:t>
            </a:r>
            <a:r>
              <a:rPr lang="en-US" sz="825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www.darpa.mil</a:t>
            </a:r>
            <a:r>
              <a:rPr lang="en-US" sz="82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/attachments/</a:t>
            </a:r>
            <a:r>
              <a:rPr lang="en-US" sz="825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HIVE_Proposers_Day_PM_Briefing.pdf</a:t>
            </a:r>
            <a:endParaRPr lang="en-US" sz="825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A40160-5031-4888-928E-0597300E7639}"/>
              </a:ext>
            </a:extLst>
          </p:cNvPr>
          <p:cNvSpPr/>
          <p:nvPr/>
        </p:nvSpPr>
        <p:spPr>
          <a:xfrm>
            <a:off x="6917792" y="6226663"/>
            <a:ext cx="185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661" lvl="1" indent="0">
              <a:buNone/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Cyber 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8344D1-6C7F-46D0-A02E-35BA1822C542}"/>
              </a:ext>
            </a:extLst>
          </p:cNvPr>
          <p:cNvSpPr/>
          <p:nvPr/>
        </p:nvSpPr>
        <p:spPr>
          <a:xfrm>
            <a:off x="6585898" y="2432423"/>
            <a:ext cx="2515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661" lvl="1" indent="0">
              <a:buNone/>
            </a:pPr>
            <a:r>
              <a:rPr lang="en-US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Social Media Analysis</a:t>
            </a:r>
          </a:p>
        </p:txBody>
      </p:sp>
    </p:spTree>
    <p:extLst>
      <p:ext uri="{BB962C8B-B14F-4D97-AF65-F5344CB8AC3E}">
        <p14:creationId xmlns:p14="http://schemas.microsoft.com/office/powerpoint/2010/main" val="151575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87"/>
    </mc:Choice>
    <mc:Fallback>
      <p:transition spd="slow" advTm="4548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56" y="1357332"/>
            <a:ext cx="8267989" cy="5207885"/>
          </a:xfrm>
        </p:spPr>
        <p:txBody>
          <a:bodyPr/>
          <a:lstStyle/>
          <a:p>
            <a:r>
              <a:rPr lang="en-US" sz="2400" dirty="0"/>
              <a:t>Hybrid graph traversal is the state-of-the-art level synchronized BFS algorithm on CPU[1] for scale-free graph</a:t>
            </a:r>
          </a:p>
          <a:p>
            <a:pPr lvl="1"/>
            <a:r>
              <a:rPr lang="en-US" sz="2047" dirty="0"/>
              <a:t>It switches between </a:t>
            </a:r>
            <a:r>
              <a:rPr lang="en-US" sz="204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top-down </a:t>
            </a:r>
            <a:r>
              <a:rPr lang="en-US" sz="2047" dirty="0"/>
              <a:t>and</a:t>
            </a:r>
            <a:r>
              <a:rPr lang="en-US" sz="204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bottom-up </a:t>
            </a:r>
            <a:r>
              <a:rPr lang="en-US" sz="2047" dirty="0"/>
              <a:t>based on heuristics</a:t>
            </a:r>
            <a:r>
              <a:rPr lang="zh-CN" altLang="en-US" sz="2047" dirty="0"/>
              <a:t>： </a:t>
            </a:r>
            <a:r>
              <a:rPr lang="en-US" altLang="zh-CN" sz="2047" dirty="0"/>
              <a:t>the size of current level and the number of unvisited vertices</a:t>
            </a:r>
          </a:p>
          <a:p>
            <a:pPr lvl="1"/>
            <a:endParaRPr lang="en-US" altLang="zh-CN" sz="2047" dirty="0"/>
          </a:p>
          <a:p>
            <a:endParaRPr lang="en-US" altLang="zh-CN" sz="2400" dirty="0"/>
          </a:p>
          <a:p>
            <a:r>
              <a:rPr lang="en-US" altLang="zh-CN" sz="2400" dirty="0"/>
              <a:t>The objective of h</a:t>
            </a:r>
            <a:r>
              <a:rPr lang="en-US" sz="2400" dirty="0"/>
              <a:t>ybrid graph traversal is to reduce the redundant edge check</a:t>
            </a:r>
          </a:p>
          <a:p>
            <a:pPr lvl="1"/>
            <a:r>
              <a:rPr lang="en-US" sz="2050" dirty="0"/>
              <a:t>Edge check doesn’t lead to expanding the BFS tree</a:t>
            </a:r>
          </a:p>
          <a:p>
            <a:pPr lvl="2"/>
            <a:r>
              <a:rPr lang="en-US" altLang="zh-CN" sz="1697" dirty="0"/>
              <a:t>Check the status of visited vertices in top-down method</a:t>
            </a:r>
          </a:p>
          <a:p>
            <a:pPr lvl="2"/>
            <a:r>
              <a:rPr lang="en-US" sz="1697" dirty="0"/>
              <a:t>Scanning all vertices to find unvisited ones in bottom-up method</a:t>
            </a:r>
          </a:p>
          <a:p>
            <a:pPr lvl="1"/>
            <a:endParaRPr lang="en-US" sz="1694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en-US" sz="2047" dirty="0"/>
          </a:p>
          <a:p>
            <a:pPr marL="274320" lvl="1" indent="0">
              <a:buNone/>
            </a:pPr>
            <a:endParaRPr lang="en-US" altLang="zh-CN" sz="2047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graph traversal</a:t>
            </a:r>
          </a:p>
        </p:txBody>
      </p:sp>
    </p:spTree>
    <p:extLst>
      <p:ext uri="{BB962C8B-B14F-4D97-AF65-F5344CB8AC3E}">
        <p14:creationId xmlns:p14="http://schemas.microsoft.com/office/powerpoint/2010/main" val="387880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703"/>
    </mc:Choice>
    <mc:Fallback>
      <p:transition spd="slow" advTm="6570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F485E-0098-4123-B981-6FACC5E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DCF6F-9D4B-409B-8455-EFD3AF82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D09D2-E06E-47EC-B0B5-79BCC5A820E2}"/>
              </a:ext>
            </a:extLst>
          </p:cNvPr>
          <p:cNvSpPr txBox="1"/>
          <p:nvPr/>
        </p:nvSpPr>
        <p:spPr>
          <a:xfrm>
            <a:off x="2749027" y="3090635"/>
            <a:ext cx="1821729" cy="2169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rtlCol="0">
            <a:spAutoFit/>
          </a:bodyPr>
          <a:lstStyle/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Optimization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28712-1D33-4F75-803F-1EF0B2E074D1}"/>
              </a:ext>
            </a:extLst>
          </p:cNvPr>
          <p:cNvSpPr txBox="1"/>
          <p:nvPr/>
        </p:nvSpPr>
        <p:spPr>
          <a:xfrm>
            <a:off x="2750272" y="1042763"/>
            <a:ext cx="1821728" cy="1938992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Workload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Analysis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E6013-74A8-4C92-8538-FD9990A89C63}"/>
              </a:ext>
            </a:extLst>
          </p:cNvPr>
          <p:cNvSpPr txBox="1"/>
          <p:nvPr/>
        </p:nvSpPr>
        <p:spPr>
          <a:xfrm>
            <a:off x="4714909" y="1042761"/>
            <a:ext cx="1778735" cy="830997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182880" bIns="18288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BACC3-AA73-44AE-89C3-898B74CAB0D1}"/>
              </a:ext>
            </a:extLst>
          </p:cNvPr>
          <p:cNvSpPr txBox="1"/>
          <p:nvPr/>
        </p:nvSpPr>
        <p:spPr>
          <a:xfrm>
            <a:off x="4714908" y="2119981"/>
            <a:ext cx="1778735" cy="861774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274320" bIns="27432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Dataset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8BD05-27C3-4509-92A3-93FD95019A8B}"/>
              </a:ext>
            </a:extLst>
          </p:cNvPr>
          <p:cNvSpPr txBox="1"/>
          <p:nvPr/>
        </p:nvSpPr>
        <p:spPr>
          <a:xfrm>
            <a:off x="4714910" y="3080627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EE2DBC-035C-4105-BBB4-BE445F76E1B5}"/>
              </a:ext>
            </a:extLst>
          </p:cNvPr>
          <p:cNvSpPr txBox="1"/>
          <p:nvPr/>
        </p:nvSpPr>
        <p:spPr>
          <a:xfrm>
            <a:off x="4714908" y="4234789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Hardware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014F7A-C5F3-4989-B67F-0AA6DD37EA7A}"/>
              </a:ext>
            </a:extLst>
          </p:cNvPr>
          <p:cNvSpPr txBox="1"/>
          <p:nvPr/>
        </p:nvSpPr>
        <p:spPr>
          <a:xfrm>
            <a:off x="2749027" y="5503388"/>
            <a:ext cx="3773647" cy="1061829"/>
          </a:xfrm>
          <a:prstGeom prst="rect">
            <a:avLst/>
          </a:prstGeom>
          <a:solidFill>
            <a:srgbClr val="002060"/>
          </a:solidFill>
        </p:spPr>
        <p:txBody>
          <a:bodyPr wrap="square" tIns="91440" rtlCol="0">
            <a:sp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</a:t>
            </a:r>
          </a:p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72"/>
    </mc:Choice>
    <mc:Fallback>
      <p:transition spd="slow" advTm="5327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127EC-548C-4EFB-B731-59EC05FC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12" y="1271760"/>
            <a:ext cx="4525881" cy="4787713"/>
          </a:xfrm>
        </p:spPr>
        <p:txBody>
          <a:bodyPr/>
          <a:lstStyle/>
          <a:p>
            <a:r>
              <a:rPr lang="en-US" dirty="0"/>
              <a:t>Dataset: Kronecker Graph </a:t>
            </a:r>
          </a:p>
          <a:p>
            <a:pPr lvl="1"/>
            <a:r>
              <a:rPr lang="en-US" sz="1800" dirty="0"/>
              <a:t>Widely used graph dataset for model social network</a:t>
            </a:r>
          </a:p>
          <a:p>
            <a:pPr lvl="1"/>
            <a:r>
              <a:rPr lang="en-US" sz="1800" dirty="0"/>
              <a:t>Used in GRAPH500 challenge  </a:t>
            </a:r>
          </a:p>
          <a:p>
            <a:pPr lvl="1"/>
            <a:r>
              <a:rPr lang="en-US" sz="1800" dirty="0"/>
              <a:t>1 million vertices; 16 million edges</a:t>
            </a:r>
          </a:p>
          <a:p>
            <a:pPr lvl="1"/>
            <a:endParaRPr lang="en-US" sz="1800" dirty="0"/>
          </a:p>
          <a:p>
            <a:r>
              <a:rPr lang="en-US" sz="2000" dirty="0"/>
              <a:t>Only a few “hot vertices” contributes to most of the edge connections</a:t>
            </a:r>
          </a:p>
          <a:p>
            <a:pPr lvl="1"/>
            <a:r>
              <a:rPr lang="en-US" sz="1800" dirty="0"/>
              <a:t>Popular people in social network</a:t>
            </a:r>
          </a:p>
          <a:p>
            <a:pPr lvl="1"/>
            <a:r>
              <a:rPr lang="en-US" sz="1800" dirty="0"/>
              <a:t>Hub node in data network</a:t>
            </a:r>
          </a:p>
          <a:p>
            <a:pPr lvl="1"/>
            <a:r>
              <a:rPr lang="en-US" sz="1800" dirty="0"/>
              <a:t>Controller node in infrastructure network</a:t>
            </a:r>
          </a:p>
          <a:p>
            <a:pPr lvl="1"/>
            <a:endParaRPr lang="en-US" sz="1800" dirty="0"/>
          </a:p>
          <a:p>
            <a:r>
              <a:rPr lang="en-US" sz="2000" dirty="0"/>
              <a:t>These “hot vertices” tends to have high access frequency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5DDC92-8617-46B1-824D-2E31AF14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2461D-0748-4CAD-967B-350975AB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</a:t>
            </a:r>
            <a:r>
              <a:rPr lang="en-US" altLang="zh-CN"/>
              <a:t>Distribution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9563F-397F-40C2-8F91-502F5E509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6" y="1665070"/>
            <a:ext cx="3833131" cy="28443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2DF248-A0E3-44B2-8C60-490B5AF0C7A5}"/>
              </a:ext>
            </a:extLst>
          </p:cNvPr>
          <p:cNvCxnSpPr>
            <a:cxnSpLocks/>
          </p:cNvCxnSpPr>
          <p:nvPr/>
        </p:nvCxnSpPr>
        <p:spPr>
          <a:xfrm flipH="1" flipV="1">
            <a:off x="6761004" y="2029182"/>
            <a:ext cx="104827" cy="9464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2FE140-CE60-4FE2-89A4-E7165B78A842}"/>
              </a:ext>
            </a:extLst>
          </p:cNvPr>
          <p:cNvSpPr txBox="1"/>
          <p:nvPr/>
        </p:nvSpPr>
        <p:spPr>
          <a:xfrm>
            <a:off x="6087292" y="2949593"/>
            <a:ext cx="2480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256  (</a:t>
            </a:r>
            <a:r>
              <a:rPr lang="en-US" sz="20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0.02%) </a:t>
            </a:r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vertices contributes to </a:t>
            </a:r>
            <a:r>
              <a:rPr lang="en-US" sz="20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97% </a:t>
            </a:r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edge connection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A6485-CDD1-4946-8178-2C2D58F5811E}"/>
              </a:ext>
            </a:extLst>
          </p:cNvPr>
          <p:cNvSpPr/>
          <p:nvPr/>
        </p:nvSpPr>
        <p:spPr>
          <a:xfrm>
            <a:off x="4794068" y="4516335"/>
            <a:ext cx="6318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Cumulative distribution of vertex degree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8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66"/>
    </mc:Choice>
    <mc:Fallback>
      <p:transition spd="slow" advTm="7116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F485E-0098-4123-B981-6FACC5E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DCF6F-9D4B-409B-8455-EFD3AF82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D09D2-E06E-47EC-B0B5-79BCC5A820E2}"/>
              </a:ext>
            </a:extLst>
          </p:cNvPr>
          <p:cNvSpPr txBox="1"/>
          <p:nvPr/>
        </p:nvSpPr>
        <p:spPr>
          <a:xfrm>
            <a:off x="2749027" y="3090635"/>
            <a:ext cx="1821729" cy="2169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C000"/>
            </a:solidFill>
          </a:ln>
        </p:spPr>
        <p:txBody>
          <a:bodyPr wrap="square" tIns="274320" rtlCol="0">
            <a:spAutoFit/>
          </a:bodyPr>
          <a:lstStyle/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Optimization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28712-1D33-4F75-803F-1EF0B2E074D1}"/>
              </a:ext>
            </a:extLst>
          </p:cNvPr>
          <p:cNvSpPr txBox="1"/>
          <p:nvPr/>
        </p:nvSpPr>
        <p:spPr>
          <a:xfrm>
            <a:off x="2750272" y="1042763"/>
            <a:ext cx="1821728" cy="1938992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Workload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Analysis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E6013-74A8-4C92-8538-FD9990A89C63}"/>
              </a:ext>
            </a:extLst>
          </p:cNvPr>
          <p:cNvSpPr txBox="1"/>
          <p:nvPr/>
        </p:nvSpPr>
        <p:spPr>
          <a:xfrm>
            <a:off x="4714909" y="1042761"/>
            <a:ext cx="1778735" cy="830997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182880" bIns="18288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BACC3-AA73-44AE-89C3-898B74CAB0D1}"/>
              </a:ext>
            </a:extLst>
          </p:cNvPr>
          <p:cNvSpPr txBox="1"/>
          <p:nvPr/>
        </p:nvSpPr>
        <p:spPr>
          <a:xfrm>
            <a:off x="4714908" y="2119981"/>
            <a:ext cx="1778735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274320" bIns="27432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Dataset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8BD05-27C3-4509-92A3-93FD95019A8B}"/>
              </a:ext>
            </a:extLst>
          </p:cNvPr>
          <p:cNvSpPr txBox="1"/>
          <p:nvPr/>
        </p:nvSpPr>
        <p:spPr>
          <a:xfrm>
            <a:off x="4714910" y="3080627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C000"/>
            </a:solidFill>
          </a:ln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EE2DBC-035C-4105-BBB4-BE445F76E1B5}"/>
              </a:ext>
            </a:extLst>
          </p:cNvPr>
          <p:cNvSpPr txBox="1"/>
          <p:nvPr/>
        </p:nvSpPr>
        <p:spPr>
          <a:xfrm>
            <a:off x="4714908" y="4234789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Hardware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014F7A-C5F3-4989-B67F-0AA6DD37EA7A}"/>
              </a:ext>
            </a:extLst>
          </p:cNvPr>
          <p:cNvSpPr txBox="1"/>
          <p:nvPr/>
        </p:nvSpPr>
        <p:spPr>
          <a:xfrm>
            <a:off x="2749027" y="5503388"/>
            <a:ext cx="3773647" cy="1061829"/>
          </a:xfrm>
          <a:prstGeom prst="rect">
            <a:avLst/>
          </a:prstGeom>
          <a:solidFill>
            <a:srgbClr val="002060"/>
          </a:solidFill>
        </p:spPr>
        <p:txBody>
          <a:bodyPr wrap="square" tIns="91440" rtlCol="0">
            <a:sp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</a:t>
            </a:r>
          </a:p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3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72"/>
    </mc:Choice>
    <mc:Fallback>
      <p:transition spd="slow" advTm="5327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93C9D2-9A71-45D2-A4C1-B19E7060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56" y="1357332"/>
            <a:ext cx="8267989" cy="1912965"/>
          </a:xfrm>
        </p:spPr>
        <p:txBody>
          <a:bodyPr/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Sort the vertices based on the degree offline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Assign smaller index to vertices with higher degree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76F4CF-1762-4759-832C-EBFA8144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8503D2-C4C8-4518-81C2-733C1A54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Degree-aware vertex index sorting.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F61885-E13C-449D-9A93-F7297D09CC0B}"/>
              </a:ext>
            </a:extLst>
          </p:cNvPr>
          <p:cNvSpPr/>
          <p:nvPr/>
        </p:nvSpPr>
        <p:spPr bwMode="auto">
          <a:xfrm>
            <a:off x="2948571" y="3867370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4EE468-9F71-4DBC-94FF-19F0712E478A}"/>
              </a:ext>
            </a:extLst>
          </p:cNvPr>
          <p:cNvSpPr/>
          <p:nvPr/>
        </p:nvSpPr>
        <p:spPr bwMode="auto">
          <a:xfrm>
            <a:off x="1313973" y="5057537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F26C5-0A82-480A-83C4-1B09DD8DF407}"/>
              </a:ext>
            </a:extLst>
          </p:cNvPr>
          <p:cNvSpPr/>
          <p:nvPr/>
        </p:nvSpPr>
        <p:spPr bwMode="auto">
          <a:xfrm>
            <a:off x="2948571" y="5083361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E3EF60-E46A-46DB-8923-CACDE44B4793}"/>
              </a:ext>
            </a:extLst>
          </p:cNvPr>
          <p:cNvSpPr/>
          <p:nvPr/>
        </p:nvSpPr>
        <p:spPr bwMode="auto">
          <a:xfrm>
            <a:off x="1582865" y="3853850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F25FF8-6637-4F26-8161-17486B17EB40}"/>
              </a:ext>
            </a:extLst>
          </p:cNvPr>
          <p:cNvCxnSpPr>
            <a:cxnSpLocks/>
            <a:stCxn id="13" idx="6"/>
            <a:endCxn id="10" idx="2"/>
          </p:cNvCxnSpPr>
          <p:nvPr/>
        </p:nvCxnSpPr>
        <p:spPr bwMode="auto">
          <a:xfrm>
            <a:off x="2002699" y="4062504"/>
            <a:ext cx="945872" cy="1352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841F92-21CD-4831-B30C-E539FB955EB7}"/>
              </a:ext>
            </a:extLst>
          </p:cNvPr>
          <p:cNvCxnSpPr>
            <a:cxnSpLocks/>
            <a:stCxn id="13" idx="5"/>
            <a:endCxn id="12" idx="1"/>
          </p:cNvCxnSpPr>
          <p:nvPr/>
        </p:nvCxnSpPr>
        <p:spPr bwMode="auto">
          <a:xfrm>
            <a:off x="1941216" y="4210044"/>
            <a:ext cx="1068838" cy="93443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61DD44-B132-46AC-8593-03B9D907DEE0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 bwMode="auto">
          <a:xfrm>
            <a:off x="1733807" y="5266191"/>
            <a:ext cx="1214764" cy="258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11144E-23C2-42D7-9268-5F7E79B9D270}"/>
              </a:ext>
            </a:extLst>
          </p:cNvPr>
          <p:cNvCxnSpPr>
            <a:cxnSpLocks/>
            <a:stCxn id="13" idx="3"/>
            <a:endCxn id="11" idx="0"/>
          </p:cNvCxnSpPr>
          <p:nvPr/>
        </p:nvCxnSpPr>
        <p:spPr bwMode="auto">
          <a:xfrm flipH="1">
            <a:off x="1523890" y="4210044"/>
            <a:ext cx="120458" cy="84749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2CCFF30-9066-4611-9563-2C477815C6E9}"/>
              </a:ext>
            </a:extLst>
          </p:cNvPr>
          <p:cNvSpPr txBox="1"/>
          <p:nvPr/>
        </p:nvSpPr>
        <p:spPr>
          <a:xfrm>
            <a:off x="1493113" y="3545853"/>
            <a:ext cx="239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D73275-C941-4751-9B6E-D8033595E4E5}"/>
              </a:ext>
            </a:extLst>
          </p:cNvPr>
          <p:cNvSpPr txBox="1"/>
          <p:nvPr/>
        </p:nvSpPr>
        <p:spPr>
          <a:xfrm>
            <a:off x="3178331" y="3576711"/>
            <a:ext cx="239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2EF60D-3B6C-42C0-898C-EB1BF2FC74DA}"/>
              </a:ext>
            </a:extLst>
          </p:cNvPr>
          <p:cNvSpPr txBox="1"/>
          <p:nvPr/>
        </p:nvSpPr>
        <p:spPr>
          <a:xfrm>
            <a:off x="5876894" y="5317337"/>
            <a:ext cx="239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4097C3-723A-4BC0-B360-A53E96887A5A}"/>
              </a:ext>
            </a:extLst>
          </p:cNvPr>
          <p:cNvSpPr txBox="1"/>
          <p:nvPr/>
        </p:nvSpPr>
        <p:spPr>
          <a:xfrm>
            <a:off x="3334171" y="4881750"/>
            <a:ext cx="239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6F2C9DBB-46AA-449B-8EE8-56D382F906B3}"/>
              </a:ext>
            </a:extLst>
          </p:cNvPr>
          <p:cNvSpPr/>
          <p:nvPr/>
        </p:nvSpPr>
        <p:spPr bwMode="auto">
          <a:xfrm>
            <a:off x="3995422" y="4210044"/>
            <a:ext cx="1131957" cy="6039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73566C-F574-4A97-93E9-3C1894FBAC8B}"/>
              </a:ext>
            </a:extLst>
          </p:cNvPr>
          <p:cNvSpPr txBox="1"/>
          <p:nvPr/>
        </p:nvSpPr>
        <p:spPr>
          <a:xfrm>
            <a:off x="4173146" y="4924077"/>
            <a:ext cx="8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Sorting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F211688-448A-40FF-B135-697F16010F39}"/>
              </a:ext>
            </a:extLst>
          </p:cNvPr>
          <p:cNvSpPr/>
          <p:nvPr/>
        </p:nvSpPr>
        <p:spPr bwMode="auto">
          <a:xfrm>
            <a:off x="7681705" y="3841546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9EAC50F-1D25-4614-BBD5-D8D60F0629DE}"/>
              </a:ext>
            </a:extLst>
          </p:cNvPr>
          <p:cNvSpPr/>
          <p:nvPr/>
        </p:nvSpPr>
        <p:spPr bwMode="auto">
          <a:xfrm>
            <a:off x="6047107" y="5031713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17814A4-A2B4-493D-9FB1-0E73FA98CD3F}"/>
              </a:ext>
            </a:extLst>
          </p:cNvPr>
          <p:cNvSpPr/>
          <p:nvPr/>
        </p:nvSpPr>
        <p:spPr bwMode="auto">
          <a:xfrm>
            <a:off x="7681705" y="5057537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0531FF2-5E5E-4A5F-BC95-A48D2D142659}"/>
              </a:ext>
            </a:extLst>
          </p:cNvPr>
          <p:cNvSpPr/>
          <p:nvPr/>
        </p:nvSpPr>
        <p:spPr bwMode="auto">
          <a:xfrm>
            <a:off x="6315999" y="3828026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0B1211C-84D0-4088-A478-143F7B78CE1A}"/>
              </a:ext>
            </a:extLst>
          </p:cNvPr>
          <p:cNvCxnSpPr>
            <a:cxnSpLocks/>
            <a:stCxn id="55" idx="6"/>
            <a:endCxn id="52" idx="2"/>
          </p:cNvCxnSpPr>
          <p:nvPr/>
        </p:nvCxnSpPr>
        <p:spPr bwMode="auto">
          <a:xfrm>
            <a:off x="6735833" y="4036680"/>
            <a:ext cx="945872" cy="1352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8B97B24-AA64-4A90-BF27-78CC794BD55B}"/>
              </a:ext>
            </a:extLst>
          </p:cNvPr>
          <p:cNvCxnSpPr>
            <a:cxnSpLocks/>
            <a:stCxn id="55" idx="5"/>
            <a:endCxn id="54" idx="1"/>
          </p:cNvCxnSpPr>
          <p:nvPr/>
        </p:nvCxnSpPr>
        <p:spPr bwMode="auto">
          <a:xfrm>
            <a:off x="6674350" y="4184220"/>
            <a:ext cx="1068838" cy="93443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084608-FCA4-4753-A526-19BECD7D271A}"/>
              </a:ext>
            </a:extLst>
          </p:cNvPr>
          <p:cNvCxnSpPr>
            <a:cxnSpLocks/>
            <a:stCxn id="53" idx="6"/>
            <a:endCxn id="54" idx="2"/>
          </p:cNvCxnSpPr>
          <p:nvPr/>
        </p:nvCxnSpPr>
        <p:spPr bwMode="auto">
          <a:xfrm>
            <a:off x="6466941" y="5240367"/>
            <a:ext cx="1214764" cy="258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8EE77D5-1181-45EC-8E60-46BCF91216C1}"/>
              </a:ext>
            </a:extLst>
          </p:cNvPr>
          <p:cNvCxnSpPr>
            <a:cxnSpLocks/>
            <a:stCxn id="55" idx="3"/>
            <a:endCxn id="53" idx="0"/>
          </p:cNvCxnSpPr>
          <p:nvPr/>
        </p:nvCxnSpPr>
        <p:spPr bwMode="auto">
          <a:xfrm flipH="1">
            <a:off x="6257024" y="4184220"/>
            <a:ext cx="120458" cy="84749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DCC23DE-C11D-4943-9776-AB1A990C2C57}"/>
              </a:ext>
            </a:extLst>
          </p:cNvPr>
          <p:cNvSpPr txBox="1"/>
          <p:nvPr/>
        </p:nvSpPr>
        <p:spPr>
          <a:xfrm>
            <a:off x="6141313" y="3560042"/>
            <a:ext cx="239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762085-4DEF-4631-9778-60C6FA58CCF4}"/>
              </a:ext>
            </a:extLst>
          </p:cNvPr>
          <p:cNvSpPr txBox="1"/>
          <p:nvPr/>
        </p:nvSpPr>
        <p:spPr>
          <a:xfrm>
            <a:off x="7946571" y="3531517"/>
            <a:ext cx="239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6EEB68-1D09-4DAC-80CF-68D545F00343}"/>
              </a:ext>
            </a:extLst>
          </p:cNvPr>
          <p:cNvSpPr txBox="1"/>
          <p:nvPr/>
        </p:nvSpPr>
        <p:spPr>
          <a:xfrm>
            <a:off x="1067312" y="4975197"/>
            <a:ext cx="239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D13F64-0BB9-428E-A67A-EC147E8C60F2}"/>
              </a:ext>
            </a:extLst>
          </p:cNvPr>
          <p:cNvSpPr txBox="1"/>
          <p:nvPr/>
        </p:nvSpPr>
        <p:spPr>
          <a:xfrm>
            <a:off x="8060990" y="5288812"/>
            <a:ext cx="239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053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82"/>
    </mc:Choice>
    <mc:Fallback>
      <p:transition spd="slow" advTm="2048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93C9D2-9A71-45D2-A4C1-B19E70605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Sort the vertices based on the degree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Assign smaller index to vertices with higher degree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objective is to associate the access frequency with the indices through degree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76F4CF-1762-4759-832C-EBFA8144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8503D2-C4C8-4518-81C2-733C1A54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Degree-aware vertex index sorting.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B0064-5E0C-477E-8F69-5281ADAA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6120"/>
            <a:ext cx="9144000" cy="23689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B47DEA-4FA4-4A05-BBF0-F7826796FDAC}"/>
              </a:ext>
            </a:extLst>
          </p:cNvPr>
          <p:cNvSpPr/>
          <p:nvPr/>
        </p:nvSpPr>
        <p:spPr>
          <a:xfrm>
            <a:off x="862148" y="6225022"/>
            <a:ext cx="152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w/o </a:t>
            </a:r>
            <a:r>
              <a:rPr lang="en-US" sz="1800" b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Sorting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D7E10F-B0FC-4A0D-A616-BBDE09F1865E}"/>
              </a:ext>
            </a:extLst>
          </p:cNvPr>
          <p:cNvSpPr/>
          <p:nvPr/>
        </p:nvSpPr>
        <p:spPr>
          <a:xfrm>
            <a:off x="4572000" y="6225022"/>
            <a:ext cx="152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w/ </a:t>
            </a:r>
            <a:r>
              <a:rPr lang="en-US" sz="1800" b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Sorting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23AE7F-DF1C-4187-B6D0-6B17519E0B8D}"/>
              </a:ext>
            </a:extLst>
          </p:cNvPr>
          <p:cNvSpPr/>
          <p:nvPr/>
        </p:nvSpPr>
        <p:spPr>
          <a:xfrm>
            <a:off x="7239000" y="6195885"/>
            <a:ext cx="152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w/ </a:t>
            </a:r>
            <a:r>
              <a:rPr lang="en-US" sz="1800" b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Sorting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8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44"/>
    </mc:Choice>
    <mc:Fallback>
      <p:transition spd="slow" advTm="9844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5854C-B772-4E2C-8C84-844B54E8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56" y="1243797"/>
            <a:ext cx="8267989" cy="1465722"/>
          </a:xfrm>
        </p:spPr>
        <p:txBody>
          <a:bodyPr/>
          <a:lstStyle/>
          <a:p>
            <a:r>
              <a:rPr lang="en-US" altLang="zh-CN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reorder the adjacency list to terminate the neighbor scanning in bottom-up earlier</a:t>
            </a:r>
          </a:p>
          <a:p>
            <a:pPr lvl="1"/>
            <a:r>
              <a:rPr lang="en-US" altLang="zh-CN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High-degree vertices tends to be visited earlier</a:t>
            </a:r>
          </a:p>
          <a:p>
            <a:pPr lvl="1"/>
            <a:r>
              <a:rPr lang="en-US" altLang="zh-CN" dirty="0"/>
              <a:t>Can be compressed by simple coding scheme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09B03-B550-4D45-8407-50DA5A2B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109D24-15CF-4B53-BF99-737DDCA5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Degree-aware adjacency list reordering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ADC7B9-2D54-4FE6-9393-322AE7392B71}"/>
              </a:ext>
            </a:extLst>
          </p:cNvPr>
          <p:cNvSpPr/>
          <p:nvPr/>
        </p:nvSpPr>
        <p:spPr bwMode="auto">
          <a:xfrm>
            <a:off x="2235472" y="3785401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38FBC3-31F6-439B-8EDE-3A6F93CC64C8}"/>
              </a:ext>
            </a:extLst>
          </p:cNvPr>
          <p:cNvSpPr/>
          <p:nvPr/>
        </p:nvSpPr>
        <p:spPr bwMode="auto">
          <a:xfrm>
            <a:off x="600874" y="4975568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5D76A6-7388-44B1-97F6-6DD2564FD605}"/>
              </a:ext>
            </a:extLst>
          </p:cNvPr>
          <p:cNvSpPr/>
          <p:nvPr/>
        </p:nvSpPr>
        <p:spPr bwMode="auto">
          <a:xfrm>
            <a:off x="2235472" y="5001392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7D27BD-AAF0-4B5A-B8F7-997CD7826EAB}"/>
              </a:ext>
            </a:extLst>
          </p:cNvPr>
          <p:cNvSpPr/>
          <p:nvPr/>
        </p:nvSpPr>
        <p:spPr bwMode="auto">
          <a:xfrm>
            <a:off x="869766" y="3771881"/>
            <a:ext cx="419834" cy="417307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ABFEF8-7EB3-4E22-8CBC-197954D8CA8E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 bwMode="auto">
          <a:xfrm>
            <a:off x="1289600" y="3980535"/>
            <a:ext cx="945872" cy="1352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95B5CD-A7FA-4A2A-9B8E-4BCF7DCB1EF2}"/>
              </a:ext>
            </a:extLst>
          </p:cNvPr>
          <p:cNvCxnSpPr>
            <a:cxnSpLocks/>
            <a:stCxn id="8" idx="5"/>
            <a:endCxn id="7" idx="1"/>
          </p:cNvCxnSpPr>
          <p:nvPr/>
        </p:nvCxnSpPr>
        <p:spPr bwMode="auto">
          <a:xfrm>
            <a:off x="1228117" y="4128075"/>
            <a:ext cx="1068838" cy="93443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BB668C-1DF8-4290-8409-91F497A9C005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 bwMode="auto">
          <a:xfrm>
            <a:off x="1020708" y="5184222"/>
            <a:ext cx="1214764" cy="2582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5B1521-7908-4D81-98D1-0B0774E1C988}"/>
              </a:ext>
            </a:extLst>
          </p:cNvPr>
          <p:cNvCxnSpPr>
            <a:cxnSpLocks/>
            <a:stCxn id="8" idx="3"/>
            <a:endCxn id="6" idx="0"/>
          </p:cNvCxnSpPr>
          <p:nvPr/>
        </p:nvCxnSpPr>
        <p:spPr bwMode="auto">
          <a:xfrm flipH="1">
            <a:off x="810791" y="4128075"/>
            <a:ext cx="120458" cy="84749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62F726D-65E5-47BA-B091-3307DBEC2EC4}"/>
              </a:ext>
            </a:extLst>
          </p:cNvPr>
          <p:cNvSpPr/>
          <p:nvPr/>
        </p:nvSpPr>
        <p:spPr bwMode="auto">
          <a:xfrm>
            <a:off x="5888882" y="3265779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2476A-C303-4F9A-B734-7510C140E71E}"/>
              </a:ext>
            </a:extLst>
          </p:cNvPr>
          <p:cNvSpPr/>
          <p:nvPr/>
        </p:nvSpPr>
        <p:spPr bwMode="auto">
          <a:xfrm>
            <a:off x="6257933" y="3265779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EC51B-D458-4621-87C0-DA335643F338}"/>
              </a:ext>
            </a:extLst>
          </p:cNvPr>
          <p:cNvSpPr/>
          <p:nvPr/>
        </p:nvSpPr>
        <p:spPr bwMode="auto">
          <a:xfrm>
            <a:off x="6618081" y="3265779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873C02-5E44-4560-8336-4178174DFDB4}"/>
              </a:ext>
            </a:extLst>
          </p:cNvPr>
          <p:cNvSpPr/>
          <p:nvPr/>
        </p:nvSpPr>
        <p:spPr bwMode="auto">
          <a:xfrm>
            <a:off x="6987132" y="3265779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75D9D4-CF5A-4513-B72D-79E39E228AB6}"/>
              </a:ext>
            </a:extLst>
          </p:cNvPr>
          <p:cNvSpPr/>
          <p:nvPr/>
        </p:nvSpPr>
        <p:spPr bwMode="auto">
          <a:xfrm>
            <a:off x="5888882" y="4092687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2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F51995-7639-439A-9817-840B4CB76370}"/>
              </a:ext>
            </a:extLst>
          </p:cNvPr>
          <p:cNvSpPr/>
          <p:nvPr/>
        </p:nvSpPr>
        <p:spPr bwMode="auto">
          <a:xfrm>
            <a:off x="6257933" y="4092687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A100C9-EA37-4C72-AD0D-0F79D4888D86}"/>
              </a:ext>
            </a:extLst>
          </p:cNvPr>
          <p:cNvSpPr/>
          <p:nvPr/>
        </p:nvSpPr>
        <p:spPr bwMode="auto">
          <a:xfrm>
            <a:off x="6618081" y="4090268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3A26F2-3E67-4C42-A2ED-7F57CF98F757}"/>
              </a:ext>
            </a:extLst>
          </p:cNvPr>
          <p:cNvSpPr/>
          <p:nvPr/>
        </p:nvSpPr>
        <p:spPr bwMode="auto">
          <a:xfrm>
            <a:off x="6987132" y="4090268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860DDC-EBBF-4C93-AAF7-47565F77780D}"/>
              </a:ext>
            </a:extLst>
          </p:cNvPr>
          <p:cNvSpPr/>
          <p:nvPr/>
        </p:nvSpPr>
        <p:spPr bwMode="auto">
          <a:xfrm>
            <a:off x="7347280" y="4092687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688B65-C4DD-4FBD-AF78-BB773983E08D}"/>
              </a:ext>
            </a:extLst>
          </p:cNvPr>
          <p:cNvSpPr/>
          <p:nvPr/>
        </p:nvSpPr>
        <p:spPr bwMode="auto">
          <a:xfrm>
            <a:off x="7716331" y="4092687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AC5E22-2AB3-431F-A12B-5DB9F835DE7D}"/>
              </a:ext>
            </a:extLst>
          </p:cNvPr>
          <p:cNvSpPr/>
          <p:nvPr/>
        </p:nvSpPr>
        <p:spPr bwMode="auto">
          <a:xfrm>
            <a:off x="8076479" y="4090268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227855-3E21-48E9-8F20-1787142646BD}"/>
              </a:ext>
            </a:extLst>
          </p:cNvPr>
          <p:cNvSpPr/>
          <p:nvPr/>
        </p:nvSpPr>
        <p:spPr bwMode="auto">
          <a:xfrm>
            <a:off x="8445530" y="4090268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87CAE3-96A7-4F0F-8D85-A95E3E7A81BD}"/>
              </a:ext>
            </a:extLst>
          </p:cNvPr>
          <p:cNvSpPr/>
          <p:nvPr/>
        </p:nvSpPr>
        <p:spPr>
          <a:xfrm>
            <a:off x="5928619" y="2951847"/>
            <a:ext cx="29848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47B5BB-0CD2-450B-9474-A6ABF573D51B}"/>
              </a:ext>
            </a:extLst>
          </p:cNvPr>
          <p:cNvSpPr/>
          <p:nvPr/>
        </p:nvSpPr>
        <p:spPr>
          <a:xfrm>
            <a:off x="6303995" y="2951847"/>
            <a:ext cx="26802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4F542-A93F-4E5F-9B66-687679F84E29}"/>
              </a:ext>
            </a:extLst>
          </p:cNvPr>
          <p:cNvSpPr/>
          <p:nvPr/>
        </p:nvSpPr>
        <p:spPr>
          <a:xfrm>
            <a:off x="6653136" y="2951847"/>
            <a:ext cx="29848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93CF55-FC8C-4965-A72C-53E99BB28847}"/>
              </a:ext>
            </a:extLst>
          </p:cNvPr>
          <p:cNvSpPr/>
          <p:nvPr/>
        </p:nvSpPr>
        <p:spPr>
          <a:xfrm>
            <a:off x="6995845" y="2951847"/>
            <a:ext cx="29848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76DCD2-1FD5-402D-92CE-820285B729DC}"/>
              </a:ext>
            </a:extLst>
          </p:cNvPr>
          <p:cNvSpPr/>
          <p:nvPr/>
        </p:nvSpPr>
        <p:spPr>
          <a:xfrm>
            <a:off x="4096700" y="2948073"/>
            <a:ext cx="161210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Vertices indices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D5012C-6702-459A-87AB-CF69BAFBFD26}"/>
              </a:ext>
            </a:extLst>
          </p:cNvPr>
          <p:cNvSpPr/>
          <p:nvPr/>
        </p:nvSpPr>
        <p:spPr>
          <a:xfrm>
            <a:off x="3373475" y="3300172"/>
            <a:ext cx="239706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Pointer to adjacency list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450724-6050-4D9C-976F-B857B68A4EA6}"/>
              </a:ext>
            </a:extLst>
          </p:cNvPr>
          <p:cNvSpPr/>
          <p:nvPr/>
        </p:nvSpPr>
        <p:spPr>
          <a:xfrm>
            <a:off x="4333584" y="4094726"/>
            <a:ext cx="142539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adjacency list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3BFFE3-6298-4C5D-A9E6-345750860463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 bwMode="auto">
          <a:xfrm>
            <a:off x="6070176" y="3617943"/>
            <a:ext cx="0" cy="4747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845DFB2-0A62-45DE-BD44-B59DC6BC0FA3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 bwMode="auto">
          <a:xfrm>
            <a:off x="6439227" y="3617943"/>
            <a:ext cx="729199" cy="4723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57F88E0-4A49-4B5B-8C10-C26522B2AFCD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 bwMode="auto">
          <a:xfrm>
            <a:off x="6799375" y="3617943"/>
            <a:ext cx="1098250" cy="4747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985D0A1-5ECD-4E8A-8BEF-0A86F459683D}"/>
              </a:ext>
            </a:extLst>
          </p:cNvPr>
          <p:cNvCxnSpPr>
            <a:cxnSpLocks/>
            <a:stCxn id="17" idx="2"/>
            <a:endCxn id="25" idx="0"/>
          </p:cNvCxnSpPr>
          <p:nvPr/>
        </p:nvCxnSpPr>
        <p:spPr bwMode="auto">
          <a:xfrm>
            <a:off x="7168426" y="3617943"/>
            <a:ext cx="1458398" cy="4723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797CAB0-58AB-4CDB-B4EF-66146EE89EDA}"/>
              </a:ext>
            </a:extLst>
          </p:cNvPr>
          <p:cNvSpPr/>
          <p:nvPr/>
        </p:nvSpPr>
        <p:spPr bwMode="auto">
          <a:xfrm>
            <a:off x="6110467" y="5593556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17C2D63-A671-435D-B4D1-A1B4B2B7CECD}"/>
              </a:ext>
            </a:extLst>
          </p:cNvPr>
          <p:cNvSpPr/>
          <p:nvPr/>
        </p:nvSpPr>
        <p:spPr bwMode="auto">
          <a:xfrm>
            <a:off x="6479518" y="5593556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062923-77D3-4516-BF59-0A4886193B1B}"/>
              </a:ext>
            </a:extLst>
          </p:cNvPr>
          <p:cNvSpPr/>
          <p:nvPr/>
        </p:nvSpPr>
        <p:spPr bwMode="auto">
          <a:xfrm>
            <a:off x="6839666" y="5593556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5C7E89-F6C1-44BB-A6C6-ECF700656D79}"/>
              </a:ext>
            </a:extLst>
          </p:cNvPr>
          <p:cNvSpPr/>
          <p:nvPr/>
        </p:nvSpPr>
        <p:spPr bwMode="auto">
          <a:xfrm>
            <a:off x="7208717" y="5593556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6EF340E-9657-425D-8167-6C48C42964E8}"/>
              </a:ext>
            </a:extLst>
          </p:cNvPr>
          <p:cNvSpPr/>
          <p:nvPr/>
        </p:nvSpPr>
        <p:spPr bwMode="auto">
          <a:xfrm>
            <a:off x="6110467" y="6420464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2EDC0E-9C3D-4D11-9502-015F42D17A95}"/>
              </a:ext>
            </a:extLst>
          </p:cNvPr>
          <p:cNvSpPr/>
          <p:nvPr/>
        </p:nvSpPr>
        <p:spPr bwMode="auto">
          <a:xfrm>
            <a:off x="6479518" y="6420464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53B89E-7BCB-4ED9-B465-CF1EC6DDB681}"/>
              </a:ext>
            </a:extLst>
          </p:cNvPr>
          <p:cNvSpPr/>
          <p:nvPr/>
        </p:nvSpPr>
        <p:spPr bwMode="auto">
          <a:xfrm>
            <a:off x="6839666" y="6418045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4DFF01-C9A0-4353-A6AC-A4F55B5E5725}"/>
              </a:ext>
            </a:extLst>
          </p:cNvPr>
          <p:cNvSpPr/>
          <p:nvPr/>
        </p:nvSpPr>
        <p:spPr bwMode="auto">
          <a:xfrm>
            <a:off x="7208717" y="6418045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9A3A1D-5B73-4A01-9B07-8C3323206159}"/>
              </a:ext>
            </a:extLst>
          </p:cNvPr>
          <p:cNvSpPr/>
          <p:nvPr/>
        </p:nvSpPr>
        <p:spPr bwMode="auto">
          <a:xfrm>
            <a:off x="7568865" y="6420464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9CFCEB-EB65-4D74-8635-02C4E540B732}"/>
              </a:ext>
            </a:extLst>
          </p:cNvPr>
          <p:cNvSpPr/>
          <p:nvPr/>
        </p:nvSpPr>
        <p:spPr bwMode="auto">
          <a:xfrm>
            <a:off x="7937916" y="6420464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10A85A4-7DC2-42F7-8EBB-DCAEC726C350}"/>
              </a:ext>
            </a:extLst>
          </p:cNvPr>
          <p:cNvSpPr/>
          <p:nvPr/>
        </p:nvSpPr>
        <p:spPr bwMode="auto">
          <a:xfrm>
            <a:off x="8298064" y="6418045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0DFF19-B7B8-4A01-9D28-5A3956C9E6FA}"/>
              </a:ext>
            </a:extLst>
          </p:cNvPr>
          <p:cNvSpPr/>
          <p:nvPr/>
        </p:nvSpPr>
        <p:spPr bwMode="auto">
          <a:xfrm>
            <a:off x="8667115" y="6418045"/>
            <a:ext cx="362587" cy="3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800" dirty="0">
                <a:solidFill>
                  <a:schemeClr val="tx1"/>
                </a:solidFill>
                <a:latin typeface="Segoe UI Semibold" panose="020B0702040204020203" pitchFamily="34" charset="0"/>
                <a:ea typeface="Gulim" pitchFamily="34" charset="-127"/>
                <a:cs typeface="Segoe UI Semibold" panose="020B0702040204020203" pitchFamily="34" charset="0"/>
              </a:rPr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ea typeface="Gulim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5875054-82D2-4A19-9F4D-1E4252BB3BA0}"/>
              </a:ext>
            </a:extLst>
          </p:cNvPr>
          <p:cNvSpPr/>
          <p:nvPr/>
        </p:nvSpPr>
        <p:spPr>
          <a:xfrm>
            <a:off x="6150204" y="5279624"/>
            <a:ext cx="29848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1808502-B47E-4D96-AB5A-32F16920A680}"/>
              </a:ext>
            </a:extLst>
          </p:cNvPr>
          <p:cNvSpPr/>
          <p:nvPr/>
        </p:nvSpPr>
        <p:spPr>
          <a:xfrm>
            <a:off x="6525580" y="5279624"/>
            <a:ext cx="26802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DC117D3-F1AB-443C-B74F-7E3A73385893}"/>
              </a:ext>
            </a:extLst>
          </p:cNvPr>
          <p:cNvSpPr/>
          <p:nvPr/>
        </p:nvSpPr>
        <p:spPr>
          <a:xfrm>
            <a:off x="6874721" y="5279624"/>
            <a:ext cx="29848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003CAB-3E58-47F7-A264-50AB5C2ACE5F}"/>
              </a:ext>
            </a:extLst>
          </p:cNvPr>
          <p:cNvSpPr/>
          <p:nvPr/>
        </p:nvSpPr>
        <p:spPr>
          <a:xfrm>
            <a:off x="7217430" y="5279624"/>
            <a:ext cx="29848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938DAE2-B8F2-44A0-9A0D-6601951BDBDC}"/>
              </a:ext>
            </a:extLst>
          </p:cNvPr>
          <p:cNvSpPr/>
          <p:nvPr/>
        </p:nvSpPr>
        <p:spPr>
          <a:xfrm>
            <a:off x="4318285" y="5275850"/>
            <a:ext cx="161210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Vertices indices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55A5F83-63B0-4C20-8261-9FCDAD6C0863}"/>
              </a:ext>
            </a:extLst>
          </p:cNvPr>
          <p:cNvSpPr/>
          <p:nvPr/>
        </p:nvSpPr>
        <p:spPr>
          <a:xfrm>
            <a:off x="3595060" y="5627949"/>
            <a:ext cx="239706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Pointer to adjacency list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0CAEB8-52E1-4F18-9457-A8F6C0EB3177}"/>
              </a:ext>
            </a:extLst>
          </p:cNvPr>
          <p:cNvSpPr/>
          <p:nvPr/>
        </p:nvSpPr>
        <p:spPr>
          <a:xfrm>
            <a:off x="4555169" y="6422503"/>
            <a:ext cx="142539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3138" eaLnBrk="1" hangingPunct="1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</a:pPr>
            <a:r>
              <a:rPr lang="en-US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adjacency list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CC40414-B726-4AA2-8D38-4EF46FCD51E5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 bwMode="auto">
          <a:xfrm>
            <a:off x="6291761" y="5945720"/>
            <a:ext cx="0" cy="4747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8C58801-5BF8-4151-B474-5F811007635F}"/>
              </a:ext>
            </a:extLst>
          </p:cNvPr>
          <p:cNvCxnSpPr>
            <a:cxnSpLocks/>
            <a:stCxn id="48" idx="2"/>
            <a:endCxn id="54" idx="0"/>
          </p:cNvCxnSpPr>
          <p:nvPr/>
        </p:nvCxnSpPr>
        <p:spPr bwMode="auto">
          <a:xfrm>
            <a:off x="6660812" y="5945720"/>
            <a:ext cx="729199" cy="4723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AD56FCB-E232-41FC-9975-F1EC2405BA72}"/>
              </a:ext>
            </a:extLst>
          </p:cNvPr>
          <p:cNvCxnSpPr>
            <a:cxnSpLocks/>
            <a:stCxn id="49" idx="2"/>
            <a:endCxn id="56" idx="0"/>
          </p:cNvCxnSpPr>
          <p:nvPr/>
        </p:nvCxnSpPr>
        <p:spPr bwMode="auto">
          <a:xfrm>
            <a:off x="7020960" y="5945720"/>
            <a:ext cx="1098250" cy="4747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39B512D-F60D-438C-B087-2700F2E720BC}"/>
              </a:ext>
            </a:extLst>
          </p:cNvPr>
          <p:cNvCxnSpPr>
            <a:cxnSpLocks/>
            <a:stCxn id="50" idx="2"/>
            <a:endCxn id="58" idx="0"/>
          </p:cNvCxnSpPr>
          <p:nvPr/>
        </p:nvCxnSpPr>
        <p:spPr bwMode="auto">
          <a:xfrm>
            <a:off x="7390011" y="5945720"/>
            <a:ext cx="1458398" cy="4723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FC5689B9-B800-499A-BDC5-FEB8B7BA9FD0}"/>
              </a:ext>
            </a:extLst>
          </p:cNvPr>
          <p:cNvSpPr/>
          <p:nvPr/>
        </p:nvSpPr>
        <p:spPr bwMode="auto">
          <a:xfrm rot="5400000">
            <a:off x="6872190" y="4612826"/>
            <a:ext cx="538872" cy="6039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9203334-D550-4285-8DF0-81EA504012B9}"/>
              </a:ext>
            </a:extLst>
          </p:cNvPr>
          <p:cNvSpPr txBox="1"/>
          <p:nvPr/>
        </p:nvSpPr>
        <p:spPr>
          <a:xfrm>
            <a:off x="7366670" y="4710637"/>
            <a:ext cx="129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reordering</a:t>
            </a:r>
          </a:p>
        </p:txBody>
      </p:sp>
    </p:spTree>
    <p:extLst>
      <p:ext uri="{BB962C8B-B14F-4D97-AF65-F5344CB8AC3E}">
        <p14:creationId xmlns:p14="http://schemas.microsoft.com/office/powerpoint/2010/main" val="259816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91"/>
    </mc:Choice>
    <mc:Fallback>
      <p:transition spd="slow" advTm="7389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F485E-0098-4123-B981-6FACC5E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DCF6F-9D4B-409B-8455-EFD3AF82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D09D2-E06E-47EC-B0B5-79BCC5A820E2}"/>
              </a:ext>
            </a:extLst>
          </p:cNvPr>
          <p:cNvSpPr txBox="1"/>
          <p:nvPr/>
        </p:nvSpPr>
        <p:spPr>
          <a:xfrm>
            <a:off x="2749027" y="3090635"/>
            <a:ext cx="1821729" cy="2169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C000"/>
            </a:solidFill>
          </a:ln>
        </p:spPr>
        <p:txBody>
          <a:bodyPr wrap="square" tIns="274320" rtlCol="0">
            <a:spAutoFit/>
          </a:bodyPr>
          <a:lstStyle/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Optimization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28712-1D33-4F75-803F-1EF0B2E074D1}"/>
              </a:ext>
            </a:extLst>
          </p:cNvPr>
          <p:cNvSpPr txBox="1"/>
          <p:nvPr/>
        </p:nvSpPr>
        <p:spPr>
          <a:xfrm>
            <a:off x="2750272" y="1042763"/>
            <a:ext cx="1821728" cy="1938992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Workload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Analysis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E6013-74A8-4C92-8538-FD9990A89C63}"/>
              </a:ext>
            </a:extLst>
          </p:cNvPr>
          <p:cNvSpPr txBox="1"/>
          <p:nvPr/>
        </p:nvSpPr>
        <p:spPr>
          <a:xfrm>
            <a:off x="4714909" y="1042761"/>
            <a:ext cx="1778735" cy="830997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182880" bIns="18288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BACC3-AA73-44AE-89C3-898B74CAB0D1}"/>
              </a:ext>
            </a:extLst>
          </p:cNvPr>
          <p:cNvSpPr txBox="1"/>
          <p:nvPr/>
        </p:nvSpPr>
        <p:spPr>
          <a:xfrm>
            <a:off x="4714908" y="2119981"/>
            <a:ext cx="1778735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274320" bIns="27432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Dataset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8BD05-27C3-4509-92A3-93FD95019A8B}"/>
              </a:ext>
            </a:extLst>
          </p:cNvPr>
          <p:cNvSpPr txBox="1"/>
          <p:nvPr/>
        </p:nvSpPr>
        <p:spPr>
          <a:xfrm>
            <a:off x="4714910" y="3080627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EE2DBC-035C-4105-BBB4-BE445F76E1B5}"/>
              </a:ext>
            </a:extLst>
          </p:cNvPr>
          <p:cNvSpPr txBox="1"/>
          <p:nvPr/>
        </p:nvSpPr>
        <p:spPr>
          <a:xfrm>
            <a:off x="4714908" y="4234789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C000"/>
            </a:solidFill>
          </a:ln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Hardware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014F7A-C5F3-4989-B67F-0AA6DD37EA7A}"/>
              </a:ext>
            </a:extLst>
          </p:cNvPr>
          <p:cNvSpPr txBox="1"/>
          <p:nvPr/>
        </p:nvSpPr>
        <p:spPr>
          <a:xfrm>
            <a:off x="2749027" y="5503388"/>
            <a:ext cx="3773647" cy="1061829"/>
          </a:xfrm>
          <a:prstGeom prst="rect">
            <a:avLst/>
          </a:prstGeom>
          <a:solidFill>
            <a:srgbClr val="002060"/>
          </a:solidFill>
        </p:spPr>
        <p:txBody>
          <a:bodyPr wrap="square" tIns="91440" rtlCol="0">
            <a:sp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</a:t>
            </a:r>
          </a:p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72"/>
    </mc:Choice>
    <mc:Fallback>
      <p:transition spd="slow" advTm="5327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15CF1C-E78A-47A2-9E47-F580E625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976529"/>
            <a:ext cx="4147791" cy="4787713"/>
          </a:xfrm>
        </p:spPr>
        <p:txBody>
          <a:bodyPr/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bitmaps:</a:t>
            </a:r>
          </a:p>
          <a:p>
            <a:pPr lvl="1"/>
            <a:r>
              <a:rPr lang="en-US" sz="2000" dirty="0"/>
              <a:t>(Non)-visited vertices</a:t>
            </a:r>
          </a:p>
          <a:p>
            <a:pPr lvl="1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Vertices in the current level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Graph topology (off-chip)</a:t>
            </a:r>
          </a:p>
          <a:p>
            <a:pPr lvl="1"/>
            <a:r>
              <a:rPr lang="en-US" sz="164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Vertices list </a:t>
            </a:r>
          </a:p>
          <a:p>
            <a:pPr lvl="1"/>
            <a:r>
              <a:rPr lang="en-US" sz="164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Adjacency list</a:t>
            </a:r>
          </a:p>
          <a:p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Top-down pipeline:</a:t>
            </a:r>
          </a:p>
          <a:p>
            <a:pPr lvl="1"/>
            <a:r>
              <a:rPr lang="en-US" sz="1800" dirty="0"/>
              <a:t>Vertices in the current level-&gt; vertices list -&gt; neighbor list -&gt; visited vertices </a:t>
            </a:r>
          </a:p>
          <a:p>
            <a:pPr lvl="1"/>
            <a:endParaRPr lang="en-US" sz="1800" dirty="0"/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Bottom-up pipeline:</a:t>
            </a:r>
          </a:p>
          <a:p>
            <a:pPr lvl="1"/>
            <a:r>
              <a:rPr lang="en-US" sz="1800" dirty="0"/>
              <a:t>Non-visited vertices -&gt; vertices list -&gt; neighbor list -&gt; Vertices in the current levels </a:t>
            </a:r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47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89EE2-2350-42E4-B8C5-456B96ED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47450-E58A-4C29-94DF-D598E0D6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678F6-85B8-4B84-88E2-346A1144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270" y="808692"/>
            <a:ext cx="3448718" cy="4358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F7A1E-CCD3-46C8-ACB9-A779595F92C2}"/>
              </a:ext>
            </a:extLst>
          </p:cNvPr>
          <p:cNvSpPr/>
          <p:nvPr/>
        </p:nvSpPr>
        <p:spPr bwMode="auto">
          <a:xfrm>
            <a:off x="6336015" y="4448437"/>
            <a:ext cx="822960" cy="6199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V list</a:t>
            </a:r>
          </a:p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&amp;</a:t>
            </a:r>
          </a:p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Adj. list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01A64-0430-441C-ABE1-DFF5863DE53A}"/>
              </a:ext>
            </a:extLst>
          </p:cNvPr>
          <p:cNvSpPr/>
          <p:nvPr/>
        </p:nvSpPr>
        <p:spPr>
          <a:xfrm>
            <a:off x="5905500" y="52831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HMC</a:t>
            </a:r>
          </a:p>
        </p:txBody>
      </p:sp>
    </p:spTree>
    <p:extLst>
      <p:ext uri="{BB962C8B-B14F-4D97-AF65-F5344CB8AC3E}">
        <p14:creationId xmlns:p14="http://schemas.microsoft.com/office/powerpoint/2010/main" val="104470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91"/>
    </mc:Choice>
    <mc:Fallback>
      <p:transition spd="slow" advTm="9769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15CF1C-E78A-47A2-9E47-F580E625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529"/>
            <a:ext cx="5646420" cy="4787713"/>
          </a:xfrm>
        </p:spPr>
        <p:txBody>
          <a:bodyPr/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focus on bottom-up  method (contributes to most of the runtime):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Non-visited vertices bitmap(cheap)</a:t>
            </a:r>
          </a:p>
          <a:p>
            <a:pPr lvl="2"/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Streaming read</a:t>
            </a:r>
          </a:p>
          <a:p>
            <a:pPr lvl="2"/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Access each bit once per level</a:t>
            </a:r>
          </a:p>
          <a:p>
            <a:pPr lvl="1"/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Vertices list and Neighbor list (cheap)</a:t>
            </a:r>
          </a:p>
          <a:p>
            <a:pPr lvl="2"/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Streaming read</a:t>
            </a:r>
          </a:p>
          <a:p>
            <a:pPr lvl="2"/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Access once during BFS 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Vertices in the current levels (expensive)</a:t>
            </a:r>
          </a:p>
          <a:p>
            <a:pPr lvl="2"/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Random access</a:t>
            </a:r>
          </a:p>
          <a:p>
            <a:pPr lvl="2"/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Multiple access per level</a:t>
            </a:r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47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89EE2-2350-42E4-B8C5-456B96ED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47450-E58A-4C29-94DF-D598E0D6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optimizations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678F6-85B8-4B84-88E2-346A1144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20" y="976529"/>
            <a:ext cx="3448718" cy="43586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D6E774-40C8-45BB-920A-CFED5BE955FA}"/>
              </a:ext>
            </a:extLst>
          </p:cNvPr>
          <p:cNvSpPr/>
          <p:nvPr/>
        </p:nvSpPr>
        <p:spPr bwMode="auto">
          <a:xfrm>
            <a:off x="6827520" y="4619812"/>
            <a:ext cx="822960" cy="6199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V list</a:t>
            </a:r>
          </a:p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&amp;</a:t>
            </a:r>
          </a:p>
          <a:p>
            <a:pPr marL="0" marR="0" indent="0" algn="ctr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Adj. list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6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113"/>
    </mc:Choice>
    <mc:Fallback>
      <p:transition spd="slow" advTm="1571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F485E-0098-4123-B981-6FACC5E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DCF6F-9D4B-409B-8455-EFD3AF82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D09D2-E06E-47EC-B0B5-79BCC5A820E2}"/>
              </a:ext>
            </a:extLst>
          </p:cNvPr>
          <p:cNvSpPr txBox="1"/>
          <p:nvPr/>
        </p:nvSpPr>
        <p:spPr>
          <a:xfrm>
            <a:off x="267455" y="3107499"/>
            <a:ext cx="1821729" cy="2169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rtlCol="0">
            <a:spAutoFit/>
          </a:bodyPr>
          <a:lstStyle/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Optimization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28712-1D33-4F75-803F-1EF0B2E074D1}"/>
              </a:ext>
            </a:extLst>
          </p:cNvPr>
          <p:cNvSpPr txBox="1"/>
          <p:nvPr/>
        </p:nvSpPr>
        <p:spPr>
          <a:xfrm>
            <a:off x="268700" y="1059627"/>
            <a:ext cx="1821728" cy="1938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Workload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Analysis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E6013-74A8-4C92-8538-FD9990A89C63}"/>
              </a:ext>
            </a:extLst>
          </p:cNvPr>
          <p:cNvSpPr txBox="1"/>
          <p:nvPr/>
        </p:nvSpPr>
        <p:spPr>
          <a:xfrm>
            <a:off x="2233337" y="1059625"/>
            <a:ext cx="1778735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182880" bIns="18288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BACC3-AA73-44AE-89C3-898B74CAB0D1}"/>
              </a:ext>
            </a:extLst>
          </p:cNvPr>
          <p:cNvSpPr txBox="1"/>
          <p:nvPr/>
        </p:nvSpPr>
        <p:spPr>
          <a:xfrm>
            <a:off x="2233336" y="2136845"/>
            <a:ext cx="1778735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274320" bIns="27432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Dataset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8BD05-27C3-4509-92A3-93FD95019A8B}"/>
              </a:ext>
            </a:extLst>
          </p:cNvPr>
          <p:cNvSpPr txBox="1"/>
          <p:nvPr/>
        </p:nvSpPr>
        <p:spPr>
          <a:xfrm>
            <a:off x="2233338" y="3097491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EE2DBC-035C-4105-BBB4-BE445F76E1B5}"/>
              </a:ext>
            </a:extLst>
          </p:cNvPr>
          <p:cNvSpPr txBox="1"/>
          <p:nvPr/>
        </p:nvSpPr>
        <p:spPr>
          <a:xfrm>
            <a:off x="2233336" y="4251653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Hardware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014F7A-C5F3-4989-B67F-0AA6DD37EA7A}"/>
              </a:ext>
            </a:extLst>
          </p:cNvPr>
          <p:cNvSpPr txBox="1"/>
          <p:nvPr/>
        </p:nvSpPr>
        <p:spPr>
          <a:xfrm>
            <a:off x="267455" y="5520252"/>
            <a:ext cx="3773647" cy="1061829"/>
          </a:xfrm>
          <a:prstGeom prst="rect">
            <a:avLst/>
          </a:prstGeom>
          <a:solidFill>
            <a:srgbClr val="002060"/>
          </a:solidFill>
        </p:spPr>
        <p:txBody>
          <a:bodyPr wrap="square" tIns="91440" rtlCol="0">
            <a:sp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</a:t>
            </a:r>
          </a:p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0BDDB967-B7F8-4277-A351-7FA1781CE16B}"/>
              </a:ext>
            </a:extLst>
          </p:cNvPr>
          <p:cNvSpPr txBox="1">
            <a:spLocks/>
          </p:cNvSpPr>
          <p:nvPr/>
        </p:nvSpPr>
        <p:spPr bwMode="auto">
          <a:xfrm>
            <a:off x="4055066" y="1088925"/>
            <a:ext cx="4929565" cy="67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t" anchorCtr="0" compatLnSpc="1">
            <a:prstTxWarp prst="textNoShape">
              <a:avLst/>
            </a:prstTxWarp>
          </a:bodyPr>
          <a:lstStyle>
            <a:lvl1pPr marL="9144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Segoe UI Semibold" panose="020B0702040204020203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 marL="4572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2pPr>
            <a:lvl3pPr marL="9144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3pPr>
            <a:lvl4pPr marL="13716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4pPr>
            <a:lvl5pPr marL="18288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5pPr>
            <a:lvl6pPr marL="2423362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6pPr>
            <a:lvl7pPr marL="282632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7pPr>
            <a:lvl8pPr marL="322928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8pPr>
            <a:lvl9pPr marL="3632253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Segoe UI Semibold" panose="020B0702040204020203" pitchFamily="34" charset="0"/>
              <a:buNone/>
            </a:pPr>
            <a:r>
              <a:rPr lang="en-US" sz="2200" b="0" kern="0" dirty="0"/>
              <a:t>Gain deeper understanding  of  the state-of-the-art algorithm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776557EF-0507-46DA-9B9D-A9A862D824F3}"/>
              </a:ext>
            </a:extLst>
          </p:cNvPr>
          <p:cNvSpPr txBox="1">
            <a:spLocks/>
          </p:cNvSpPr>
          <p:nvPr/>
        </p:nvSpPr>
        <p:spPr bwMode="auto">
          <a:xfrm>
            <a:off x="3801582" y="2133779"/>
            <a:ext cx="5038897" cy="10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t" anchorCtr="0" compatLnSpc="1">
            <a:prstTxWarp prst="textNoShape">
              <a:avLst/>
            </a:prstTxWarp>
          </a:bodyPr>
          <a:lstStyle>
            <a:lvl1pPr marL="9144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Segoe UI Semibold" panose="020B0702040204020203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 marL="4572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2pPr>
            <a:lvl3pPr marL="9144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3pPr>
            <a:lvl4pPr marL="13716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4pPr>
            <a:lvl5pPr marL="18288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5pPr>
            <a:lvl6pPr marL="2423362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6pPr>
            <a:lvl7pPr marL="282632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7pPr>
            <a:lvl8pPr marL="322928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8pPr>
            <a:lvl9pPr marL="3632253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320" lvl="1" indent="0">
              <a:buFont typeface="Arial" panose="020B0604020202020204" pitchFamily="34" charset="0"/>
              <a:buNone/>
            </a:pPr>
            <a:r>
              <a:rPr lang="en-US" b="0" kern="0" dirty="0"/>
              <a:t>Large graphs typically have non-uniformed degree distribution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C086692A-F42A-415E-8A1C-6D5C260A0974}"/>
              </a:ext>
            </a:extLst>
          </p:cNvPr>
          <p:cNvSpPr txBox="1">
            <a:spLocks/>
          </p:cNvSpPr>
          <p:nvPr/>
        </p:nvSpPr>
        <p:spPr bwMode="auto">
          <a:xfrm>
            <a:off x="3836404" y="3062863"/>
            <a:ext cx="5105233" cy="10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t" anchorCtr="0" compatLnSpc="1">
            <a:prstTxWarp prst="textNoShape">
              <a:avLst/>
            </a:prstTxWarp>
          </a:bodyPr>
          <a:lstStyle>
            <a:lvl1pPr marL="9144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Segoe UI Semibold" panose="020B0702040204020203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 marL="4572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2pPr>
            <a:lvl3pPr marL="9144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3pPr>
            <a:lvl4pPr marL="13716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4pPr>
            <a:lvl5pPr marL="18288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5pPr>
            <a:lvl6pPr marL="2423362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6pPr>
            <a:lvl7pPr marL="282632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7pPr>
            <a:lvl8pPr marL="322928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8pPr>
            <a:lvl9pPr marL="3632253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320" lvl="1" indent="0">
              <a:buFont typeface="Arial" panose="020B0604020202020204" pitchFamily="34" charset="0"/>
              <a:buNone/>
            </a:pPr>
            <a:r>
              <a:rPr lang="en-US" b="0" kern="0" dirty="0"/>
              <a:t>Associate the vertices index with the access frequency leveraging the degree information for better locality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82222D81-BF8F-406B-A6BA-A24B115E8F8C}"/>
              </a:ext>
            </a:extLst>
          </p:cNvPr>
          <p:cNvSpPr txBox="1">
            <a:spLocks/>
          </p:cNvSpPr>
          <p:nvPr/>
        </p:nvSpPr>
        <p:spPr bwMode="auto">
          <a:xfrm>
            <a:off x="3836404" y="4192411"/>
            <a:ext cx="5105233" cy="10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t" anchorCtr="0" compatLnSpc="1">
            <a:prstTxWarp prst="textNoShape">
              <a:avLst/>
            </a:prstTxWarp>
          </a:bodyPr>
          <a:lstStyle>
            <a:lvl1pPr marL="9144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Segoe UI Semibold" panose="020B0702040204020203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 marL="4572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2pPr>
            <a:lvl3pPr marL="9144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3pPr>
            <a:lvl4pPr marL="13716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4pPr>
            <a:lvl5pPr marL="18288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5pPr>
            <a:lvl6pPr marL="2423362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6pPr>
            <a:lvl7pPr marL="282632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7pPr>
            <a:lvl8pPr marL="322928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8pPr>
            <a:lvl9pPr marL="3632253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320" lvl="1" indent="0">
              <a:buFont typeface="Arial" panose="020B0604020202020204" pitchFamily="34" charset="0"/>
              <a:buNone/>
            </a:pPr>
            <a:endParaRPr lang="en-US" b="0" kern="0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A143125A-05C1-4496-9075-2805E7687112}"/>
              </a:ext>
            </a:extLst>
          </p:cNvPr>
          <p:cNvSpPr txBox="1">
            <a:spLocks/>
          </p:cNvSpPr>
          <p:nvPr/>
        </p:nvSpPr>
        <p:spPr bwMode="auto">
          <a:xfrm>
            <a:off x="3879398" y="4343496"/>
            <a:ext cx="5105233" cy="10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t" anchorCtr="0" compatLnSpc="1">
            <a:prstTxWarp prst="textNoShape">
              <a:avLst/>
            </a:prstTxWarp>
          </a:bodyPr>
          <a:lstStyle>
            <a:lvl1pPr marL="9144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Segoe UI Semibold" panose="020B0702040204020203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 marL="4572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2pPr>
            <a:lvl3pPr marL="9144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3pPr>
            <a:lvl4pPr marL="13716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4pPr>
            <a:lvl5pPr marL="18288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5pPr>
            <a:lvl6pPr marL="2423362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6pPr>
            <a:lvl7pPr marL="282632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7pPr>
            <a:lvl8pPr marL="322928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8pPr>
            <a:lvl9pPr marL="3632253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320" lvl="1" indent="0">
              <a:buFont typeface="Arial" panose="020B0604020202020204" pitchFamily="34" charset="0"/>
              <a:buNone/>
            </a:pPr>
            <a:r>
              <a:rPr lang="en-US" b="0" kern="0" dirty="0"/>
              <a:t>Efficient data placement policy</a:t>
            </a:r>
          </a:p>
          <a:p>
            <a:pPr marL="274320" lvl="1" indent="0">
              <a:buFont typeface="Arial" panose="020B0604020202020204" pitchFamily="34" charset="0"/>
              <a:buNone/>
            </a:pPr>
            <a:r>
              <a:rPr lang="en-US" b="0" kern="0" dirty="0"/>
              <a:t>Adjacency list compression 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66F9293A-44B2-4CBA-978C-1D2ACF8E5CD4}"/>
              </a:ext>
            </a:extLst>
          </p:cNvPr>
          <p:cNvSpPr txBox="1">
            <a:spLocks/>
          </p:cNvSpPr>
          <p:nvPr/>
        </p:nvSpPr>
        <p:spPr bwMode="auto">
          <a:xfrm>
            <a:off x="3879398" y="5798375"/>
            <a:ext cx="5105233" cy="10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t" anchorCtr="0" compatLnSpc="1">
            <a:prstTxWarp prst="textNoShape">
              <a:avLst/>
            </a:prstTxWarp>
          </a:bodyPr>
          <a:lstStyle>
            <a:lvl1pPr marL="9144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Segoe UI Semibold" panose="020B0702040204020203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 marL="4572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2pPr>
            <a:lvl3pPr marL="9144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3pPr>
            <a:lvl4pPr marL="13716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4pPr>
            <a:lvl5pPr marL="18288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5pPr>
            <a:lvl6pPr marL="2423362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6pPr>
            <a:lvl7pPr marL="282632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7pPr>
            <a:lvl8pPr marL="322928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8pPr>
            <a:lvl9pPr marL="3632253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320" lvl="1" indent="0">
              <a:buFont typeface="Arial" panose="020B0604020202020204" pitchFamily="34" charset="0"/>
              <a:buNone/>
            </a:pPr>
            <a:r>
              <a:rPr lang="en-US" b="0" kern="0" dirty="0"/>
              <a:t>Experiments on FPGA-HMC platform</a:t>
            </a:r>
          </a:p>
          <a:p>
            <a:pPr marL="274320" lvl="1" indent="0">
              <a:buFont typeface="Arial" panose="020B0604020202020204" pitchFamily="34" charset="0"/>
              <a:buNone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84275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72"/>
    </mc:Choice>
    <mc:Fallback>
      <p:transition spd="slow" advTm="5327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1AB387-C227-4C4E-BD02-23A29E384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96" y="967937"/>
            <a:ext cx="8098904" cy="3091697"/>
          </a:xfrm>
        </p:spPr>
        <p:txBody>
          <a:bodyPr/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create three different memory to store track the vertices in the current level</a:t>
            </a:r>
          </a:p>
          <a:p>
            <a:pPr lvl="1"/>
            <a:r>
              <a:rPr lang="en-US" sz="1800" dirty="0">
                <a:latin typeface="+mn-lt"/>
                <a:cs typeface="Segoe UI Light" panose="020B0502040204020203" pitchFamily="34" charset="0"/>
              </a:rPr>
              <a:t>1-Bit addressable register file</a:t>
            </a:r>
          </a:p>
          <a:p>
            <a:pPr lvl="1"/>
            <a:r>
              <a:rPr lang="en-US" sz="1800" dirty="0">
                <a:latin typeface="+mn-lt"/>
                <a:cs typeface="Segoe UI Light" panose="020B0502040204020203" pitchFamily="34" charset="0"/>
              </a:rPr>
              <a:t>32-bit addressable BRAM</a:t>
            </a:r>
          </a:p>
          <a:p>
            <a:pPr lvl="1"/>
            <a:r>
              <a:rPr lang="en-US" sz="1800" dirty="0">
                <a:latin typeface="+mn-lt"/>
                <a:cs typeface="Segoe UI Light" panose="020B0502040204020203" pitchFamily="34" charset="0"/>
              </a:rPr>
              <a:t>256-bit addressable HMC </a:t>
            </a:r>
          </a:p>
          <a:p>
            <a:r>
              <a:rPr lang="en-US" sz="2353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allocate the memory based on the indices (access frequency)</a:t>
            </a:r>
          </a:p>
          <a:p>
            <a:pPr lvl="1"/>
            <a:r>
              <a:rPr lang="en-US" sz="1800" dirty="0">
                <a:latin typeface="+mn-lt"/>
              </a:rPr>
              <a:t>Most of the memory access is conflict-free</a:t>
            </a:r>
          </a:p>
          <a:p>
            <a:pPr lvl="1"/>
            <a:r>
              <a:rPr lang="en-US" sz="1800" dirty="0">
                <a:latin typeface="+mn-lt"/>
              </a:rPr>
              <a:t>Most of the HMC access can be absorbed </a:t>
            </a:r>
          </a:p>
          <a:p>
            <a:pPr lvl="1"/>
            <a:endParaRPr lang="en-US" sz="1647" dirty="0"/>
          </a:p>
          <a:p>
            <a:pPr lvl="1"/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353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59F92F-2946-43B1-9DE4-0B91FCA6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60BECF-E25C-4949-8FBB-E67E1DF2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/>
            <a:r>
              <a:rPr lang="en-US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Degree-aware</a:t>
            </a:r>
            <a:r>
              <a:rPr lang="en-US" sz="1800" dirty="0"/>
              <a:t> </a:t>
            </a:r>
            <a:r>
              <a:rPr lang="en-US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placement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E5E428-71FB-4058-A244-248991C6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88" y="4477329"/>
            <a:ext cx="4804431" cy="2380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D74F1B-B8E1-4943-B8E5-CC60FD3F2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21" y="4477329"/>
            <a:ext cx="3020623" cy="22414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9B279B-7204-4A9F-92AF-AC63F3133135}"/>
              </a:ext>
            </a:extLst>
          </p:cNvPr>
          <p:cNvSpPr/>
          <p:nvPr/>
        </p:nvSpPr>
        <p:spPr bwMode="auto">
          <a:xfrm>
            <a:off x="679336" y="4657583"/>
            <a:ext cx="1073264" cy="16687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B93454-806B-4540-84D0-1EBEF76D3F59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>
            <a:off x="1741148" y="5491973"/>
            <a:ext cx="2059760" cy="12644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C89F4-8BA1-45E3-BA4E-960884D81759}"/>
              </a:ext>
            </a:extLst>
          </p:cNvPr>
          <p:cNvSpPr/>
          <p:nvPr/>
        </p:nvSpPr>
        <p:spPr bwMode="auto">
          <a:xfrm>
            <a:off x="3800908" y="4477328"/>
            <a:ext cx="1594052" cy="205457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9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230"/>
    </mc:Choice>
    <mc:Fallback>
      <p:transition spd="slow" advTm="9623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7DF73-93B9-4EDD-8350-527E2AD18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major portion of the HMC traffic is reading the neighbor list:</a:t>
            </a:r>
          </a:p>
          <a:p>
            <a:pPr lvl="1"/>
            <a:r>
              <a:rPr lang="en-US" sz="1800" dirty="0"/>
              <a:t>Streaming</a:t>
            </a:r>
          </a:p>
          <a:p>
            <a:pPr lvl="1"/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Already sorted based on the access frequency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reduce the HMC throughput, we propose to use </a:t>
            </a:r>
            <a:r>
              <a:rPr lang="en-US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exp-golomb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coding to compress the adjacency list </a:t>
            </a:r>
          </a:p>
          <a:p>
            <a:pPr lvl="1"/>
            <a:r>
              <a:rPr lang="en-US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Exp-golomb</a:t>
            </a:r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coding is a variable length coding </a:t>
            </a:r>
          </a:p>
          <a:p>
            <a:pPr lvl="1"/>
            <a:r>
              <a:rPr lang="en-US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Exp-golomb</a:t>
            </a:r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is prefix coding</a:t>
            </a:r>
          </a:p>
          <a:p>
            <a:pPr lvl="1"/>
            <a:r>
              <a:rPr lang="en-US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Exp-golomb</a:t>
            </a:r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coding assigns shorter code to smaller indices</a:t>
            </a:r>
          </a:p>
          <a:p>
            <a:pPr lvl="1"/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It has lower complexity compared to Huffman-coding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631E7C-6940-4AC1-9DCF-C23EED6C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19E6D2-E9ED-4FED-BA6C-E5F81B47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Degree-aware adjacency list compression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DEAB6-BD8E-48E8-99F2-9F848D98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3" y="4170194"/>
            <a:ext cx="7999692" cy="264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FC7F29-73EA-4727-B48C-E37DD72D9F86}"/>
              </a:ext>
            </a:extLst>
          </p:cNvPr>
          <p:cNvSpPr/>
          <p:nvPr/>
        </p:nvSpPr>
        <p:spPr>
          <a:xfrm>
            <a:off x="-362567" y="4346545"/>
            <a:ext cx="101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1bit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416E2-D7B7-4677-A688-4667D7E5EDA8}"/>
              </a:ext>
            </a:extLst>
          </p:cNvPr>
          <p:cNvSpPr/>
          <p:nvPr/>
        </p:nvSpPr>
        <p:spPr>
          <a:xfrm>
            <a:off x="8077548" y="6457890"/>
            <a:ext cx="112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 bit</a:t>
            </a:r>
          </a:p>
        </p:txBody>
      </p:sp>
    </p:spTree>
    <p:extLst>
      <p:ext uri="{BB962C8B-B14F-4D97-AF65-F5344CB8AC3E}">
        <p14:creationId xmlns:p14="http://schemas.microsoft.com/office/powerpoint/2010/main" val="41379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45"/>
    </mc:Choice>
    <mc:Fallback>
      <p:transition spd="slow" advTm="10914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F485E-0098-4123-B981-6FACC5E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DCF6F-9D4B-409B-8455-EFD3AF82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D09D2-E06E-47EC-B0B5-79BCC5A820E2}"/>
              </a:ext>
            </a:extLst>
          </p:cNvPr>
          <p:cNvSpPr txBox="1"/>
          <p:nvPr/>
        </p:nvSpPr>
        <p:spPr>
          <a:xfrm>
            <a:off x="2749027" y="3090635"/>
            <a:ext cx="1821729" cy="2169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txBody>
          <a:bodyPr wrap="square" tIns="274320" rtlCol="0">
            <a:spAutoFit/>
          </a:bodyPr>
          <a:lstStyle/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Optimization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28712-1D33-4F75-803F-1EF0B2E074D1}"/>
              </a:ext>
            </a:extLst>
          </p:cNvPr>
          <p:cNvSpPr txBox="1"/>
          <p:nvPr/>
        </p:nvSpPr>
        <p:spPr>
          <a:xfrm>
            <a:off x="2750272" y="1042763"/>
            <a:ext cx="1821728" cy="1938992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Workload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Analysis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E6013-74A8-4C92-8538-FD9990A89C63}"/>
              </a:ext>
            </a:extLst>
          </p:cNvPr>
          <p:cNvSpPr txBox="1"/>
          <p:nvPr/>
        </p:nvSpPr>
        <p:spPr>
          <a:xfrm>
            <a:off x="4714909" y="1042761"/>
            <a:ext cx="1778735" cy="830997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182880" bIns="18288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BACC3-AA73-44AE-89C3-898B74CAB0D1}"/>
              </a:ext>
            </a:extLst>
          </p:cNvPr>
          <p:cNvSpPr txBox="1"/>
          <p:nvPr/>
        </p:nvSpPr>
        <p:spPr>
          <a:xfrm>
            <a:off x="4714908" y="2119981"/>
            <a:ext cx="1778735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274320" bIns="27432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Dataset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8BD05-27C3-4509-92A3-93FD95019A8B}"/>
              </a:ext>
            </a:extLst>
          </p:cNvPr>
          <p:cNvSpPr txBox="1"/>
          <p:nvPr/>
        </p:nvSpPr>
        <p:spPr>
          <a:xfrm>
            <a:off x="4714910" y="3080627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EE2DBC-035C-4105-BBB4-BE445F76E1B5}"/>
              </a:ext>
            </a:extLst>
          </p:cNvPr>
          <p:cNvSpPr txBox="1"/>
          <p:nvPr/>
        </p:nvSpPr>
        <p:spPr>
          <a:xfrm>
            <a:off x="4714908" y="4234789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Hardware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014F7A-C5F3-4989-B67F-0AA6DD37EA7A}"/>
              </a:ext>
            </a:extLst>
          </p:cNvPr>
          <p:cNvSpPr txBox="1"/>
          <p:nvPr/>
        </p:nvSpPr>
        <p:spPr>
          <a:xfrm>
            <a:off x="2749027" y="5503388"/>
            <a:ext cx="3773647" cy="1061829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txBody>
          <a:bodyPr wrap="square" tIns="91440" rtlCol="0">
            <a:sp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</a:t>
            </a:r>
          </a:p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6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72"/>
    </mc:Choice>
    <mc:Fallback>
      <p:transition spd="slow" advTm="5327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268" y="3022849"/>
            <a:ext cx="6856906" cy="28597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4E91-83A4-4316-A0C1-0AB59467B5B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826" y="3167387"/>
            <a:ext cx="1940006" cy="2715253"/>
            <a:chOff x="351941" y="1775916"/>
            <a:chExt cx="2435650" cy="3091943"/>
          </a:xfrm>
        </p:grpSpPr>
        <p:grpSp>
          <p:nvGrpSpPr>
            <p:cNvPr id="6" name="Group 5"/>
            <p:cNvGrpSpPr/>
            <p:nvPr/>
          </p:nvGrpSpPr>
          <p:grpSpPr>
            <a:xfrm>
              <a:off x="351941" y="1775916"/>
              <a:ext cx="2189379" cy="3091943"/>
              <a:chOff x="1693852" y="1917750"/>
              <a:chExt cx="2189379" cy="309194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t="13981" b="12117"/>
              <a:stretch/>
            </p:blipFill>
            <p:spPr>
              <a:xfrm rot="10800000">
                <a:off x="1693852" y="1917750"/>
                <a:ext cx="2189379" cy="3091943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1951465" y="4085113"/>
                <a:ext cx="542354" cy="1985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76403" tIns="38201" rIns="76403" bIns="38201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29854" fontAlgn="base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q"/>
                </a:pPr>
                <a:endParaRPr lang="en-US" sz="750" b="1">
                  <a:solidFill>
                    <a:schemeClr val="accent2"/>
                  </a:solidFill>
                  <a:latin typeface="Arial" pitchFamily="34" charset="0"/>
                  <a:ea typeface="Gulim" pitchFamily="34" charset="-127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030141" y="4085111"/>
                <a:ext cx="603708" cy="1985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76403" tIns="38201" rIns="76403" bIns="38201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29854" fontAlgn="base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q"/>
                </a:pPr>
                <a:endParaRPr lang="en-US" sz="750" b="1">
                  <a:solidFill>
                    <a:schemeClr val="accent2"/>
                  </a:solidFill>
                  <a:latin typeface="Arial" pitchFamily="34" charset="0"/>
                  <a:ea typeface="Gulim" pitchFamily="34" charset="-127"/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960848" y="2772546"/>
              <a:ext cx="1826743" cy="365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/>
                  </a:solidFill>
                </a:rPr>
                <a:t>FPGA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7523" y="4227758"/>
              <a:ext cx="1583737" cy="365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/>
                  </a:solidFill>
                </a:rPr>
                <a:t>HMC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6154" y="1190791"/>
            <a:ext cx="68828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Platform: Pico Computing AC510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FPGA: Xilinx Ultra scale KCU060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HMC bandwidth: 30GB/s on both direction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HMC capacity: 4GB</a:t>
            </a:r>
          </a:p>
        </p:txBody>
      </p:sp>
    </p:spTree>
    <p:extLst>
      <p:ext uri="{BB962C8B-B14F-4D97-AF65-F5344CB8AC3E}">
        <p14:creationId xmlns:p14="http://schemas.microsoft.com/office/powerpoint/2010/main" val="31426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87"/>
    </mc:Choice>
    <mc:Fallback>
      <p:transition spd="slow" advTm="2278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913752-3A04-4AFC-9285-ABE503DFA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62" y="3113606"/>
            <a:ext cx="6772275" cy="29146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4AF05-C24B-4BB6-839B-EC3132BE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F1282-DE90-40C3-8AE2-5D422FDC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948FCA4-1375-445A-A90E-59152524DC55}"/>
              </a:ext>
            </a:extLst>
          </p:cNvPr>
          <p:cNvSpPr txBox="1">
            <a:spLocks/>
          </p:cNvSpPr>
          <p:nvPr/>
        </p:nvSpPr>
        <p:spPr bwMode="auto">
          <a:xfrm>
            <a:off x="625996" y="967937"/>
            <a:ext cx="8098904" cy="30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t" anchorCtr="0" compatLnSpc="1">
            <a:prstTxWarp prst="textNoShape">
              <a:avLst/>
            </a:prstTxWarp>
          </a:bodyPr>
          <a:lstStyle>
            <a:lvl1pPr marL="9144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Segoe UI Semibold" panose="020B0702040204020203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1pPr>
            <a:lvl2pPr marL="4572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2pPr>
            <a:lvl3pPr marL="9144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3pPr>
            <a:lvl4pPr marL="13716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4pPr>
            <a:lvl5pPr marL="1828800" indent="-182880" algn="l" defTabSz="896518" rtl="0" eaLnBrk="1" fontAlgn="base" hangingPunct="1">
              <a:spcBef>
                <a:spcPts val="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Segoe UI Semilight" panose="020B0402040204020203" pitchFamily="34" charset="0"/>
                <a:ea typeface="MS PGothic" panose="020B0600070205080204" pitchFamily="34" charset="-128"/>
                <a:cs typeface="Segoe UI Semilight" panose="020B0402040204020203" pitchFamily="34" charset="0"/>
              </a:defRPr>
            </a:lvl5pPr>
            <a:lvl6pPr marL="2423362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6pPr>
            <a:lvl7pPr marL="282632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7pPr>
            <a:lvl8pPr marL="3229289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8pPr>
            <a:lvl9pPr marL="3632253" indent="-223872" algn="l" defTabSz="89826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94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sz="2800" b="0" kern="0" dirty="0"/>
              <a:t>Evaluate on 5 scale-free graph (small diameter)</a:t>
            </a:r>
            <a:r>
              <a:rPr lang="en-US" altLang="zh-CN" sz="2800" b="0" kern="0" dirty="0"/>
              <a:t>:</a:t>
            </a:r>
          </a:p>
          <a:p>
            <a:pPr lvl="2"/>
            <a:r>
              <a:rPr lang="en-US" altLang="zh-CN" sz="2600" b="0" kern="0" dirty="0"/>
              <a:t>2 real-world social network</a:t>
            </a:r>
          </a:p>
          <a:p>
            <a:pPr lvl="2"/>
            <a:r>
              <a:rPr lang="en-US" altLang="zh-CN" sz="2600" b="0" kern="0" dirty="0"/>
              <a:t>3 Graph500 graph</a:t>
            </a:r>
          </a:p>
          <a:p>
            <a:pPr lvl="2"/>
            <a:endParaRPr lang="en-US" altLang="zh-CN" sz="2600" b="0" kern="0" dirty="0"/>
          </a:p>
          <a:p>
            <a:pPr lvl="1"/>
            <a:r>
              <a:rPr lang="en-US" altLang="zh-CN" sz="2800" b="0" kern="0" dirty="0"/>
              <a:t>2 grid-like graph (large diameter)</a:t>
            </a:r>
          </a:p>
          <a:p>
            <a:pPr lvl="1"/>
            <a:endParaRPr lang="en-US" sz="1647" b="0" kern="0" dirty="0"/>
          </a:p>
          <a:p>
            <a:pPr lvl="1"/>
            <a:endParaRPr lang="en-US" sz="2000" b="0" kern="0" dirty="0"/>
          </a:p>
          <a:p>
            <a:endParaRPr lang="en-US" sz="2353" b="0" kern="0" dirty="0"/>
          </a:p>
        </p:txBody>
      </p:sp>
    </p:spTree>
    <p:extLst>
      <p:ext uri="{BB962C8B-B14F-4D97-AF65-F5344CB8AC3E}">
        <p14:creationId xmlns:p14="http://schemas.microsoft.com/office/powerpoint/2010/main" val="47153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07"/>
    </mc:Choice>
    <mc:Fallback>
      <p:transition spd="slow" advTm="7510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B8CD78-366A-40B0-9218-1436C521E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46" y="3201280"/>
            <a:ext cx="5833354" cy="35160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44779-789A-4ADE-AA63-FCE47351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035603-A2AC-4144-B415-220D8134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D0DC0-F1B5-438F-AD96-648C096D632C}"/>
              </a:ext>
            </a:extLst>
          </p:cNvPr>
          <p:cNvSpPr txBox="1"/>
          <p:nvPr/>
        </p:nvSpPr>
        <p:spPr>
          <a:xfrm>
            <a:off x="813594" y="1097629"/>
            <a:ext cx="7009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Achieve 229x average throughput gain compared to top-down only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Achieve 9x throughput gain compared to non-optimized hybrid-BFS on FPGA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Achieved a energy efficiency of 1630 MTEPS/W, which is 2x higher than the #1 in green graph 500</a:t>
            </a:r>
          </a:p>
        </p:txBody>
      </p:sp>
    </p:spTree>
    <p:extLst>
      <p:ext uri="{BB962C8B-B14F-4D97-AF65-F5344CB8AC3E}">
        <p14:creationId xmlns:p14="http://schemas.microsoft.com/office/powerpoint/2010/main" val="297380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64"/>
    </mc:Choice>
    <mc:Fallback>
      <p:transition spd="slow" advTm="8006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10C204-7A05-4062-8B86-0E36E2C9B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63" y="2880360"/>
            <a:ext cx="5382267" cy="323508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3806AC-4857-4374-A318-3C53424A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BD6A4-074F-416A-972D-793BFBAA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740"/>
            <a:ext cx="9144000" cy="675154"/>
          </a:xfrm>
        </p:spPr>
        <p:txBody>
          <a:bodyPr/>
          <a:lstStyle/>
          <a:p>
            <a:r>
              <a:rPr lang="en-US" dirty="0"/>
              <a:t>Performance projection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1C42B-AE7C-488B-9D9B-D865FC458485}"/>
              </a:ext>
            </a:extLst>
          </p:cNvPr>
          <p:cNvSpPr txBox="1"/>
          <p:nvPr/>
        </p:nvSpPr>
        <p:spPr>
          <a:xfrm>
            <a:off x="813594" y="1097629"/>
            <a:ext cx="7009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Assume we</a:t>
            </a:r>
            <a:r>
              <a:rPr lang="zh-CN" altLang="en-US" sz="2000" b="0" dirty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 </a:t>
            </a:r>
            <a:r>
              <a:rPr lang="en-US" altLang="zh-CN" sz="2000" b="0" dirty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can</a:t>
            </a:r>
            <a:r>
              <a:rPr lang="zh-CN" altLang="en-US" sz="2000" b="0" dirty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 </a:t>
            </a:r>
            <a:r>
              <a:rPr lang="en-US" altLang="zh-CN" sz="2000" b="0" dirty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use the full bandwidth of HMC (240GB/s)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Achieve 9x average throughput gain compared to our GPU (GTX1060 w/ 240GB/s GDDR5)</a:t>
            </a:r>
          </a:p>
        </p:txBody>
      </p:sp>
    </p:spTree>
    <p:extLst>
      <p:ext uri="{BB962C8B-B14F-4D97-AF65-F5344CB8AC3E}">
        <p14:creationId xmlns:p14="http://schemas.microsoft.com/office/powerpoint/2010/main" val="163327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9"/>
    </mc:Choice>
    <mc:Fallback>
      <p:transition spd="slow" advTm="489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5FDC60-CB82-48F0-844C-549807482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Degree distribution in scale-free graph is a useful property for the acceleration of graph traversal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proposed method associates indices with access frequency through vertices sorting for better locality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Leveraging the improved locality,  the proposed method further co-optimizes the SW/HW of the hybrid graph traversal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experimental result proves the effectiveness of the proposed result.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3CEA7-5F50-4A27-A25F-D32FC179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042FE1-3B64-4880-858D-DC091945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861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6"/>
    </mc:Choice>
    <mc:Fallback>
      <p:transition spd="slow" advTm="424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4E91-83A4-4316-A0C1-0AB59467B5B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6436" y="2175978"/>
            <a:ext cx="64752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/>
                </a:solidFill>
                <a:latin typeface="Vladimir Script" panose="03050402040407070305" pitchFamily="66" charset="0"/>
                <a:ea typeface="Zapfino" charset="0"/>
                <a:cs typeface="Zapfino" charset="0"/>
              </a:rPr>
              <a:t>Thanks!</a:t>
            </a:r>
            <a:br>
              <a:rPr lang="zh-CN" altLang="en-US" sz="6000" dirty="0">
                <a:solidFill>
                  <a:schemeClr val="tx1"/>
                </a:solidFill>
                <a:latin typeface="Vladimir Script" panose="03050402040407070305" pitchFamily="66" charset="0"/>
                <a:ea typeface="Zapfino" charset="0"/>
                <a:cs typeface="Zapfino" charset="0"/>
              </a:rPr>
            </a:br>
            <a:br>
              <a:rPr lang="zh-CN" altLang="en-US" sz="6000" dirty="0">
                <a:solidFill>
                  <a:schemeClr val="tx1"/>
                </a:solidFill>
                <a:latin typeface="Vladimir Script" panose="03050402040407070305" pitchFamily="66" charset="0"/>
                <a:ea typeface="Zapfino" charset="0"/>
                <a:cs typeface="Zapfino" charset="0"/>
              </a:rPr>
            </a:br>
            <a:endParaRPr lang="en-US" sz="6000" dirty="0">
              <a:solidFill>
                <a:schemeClr val="tx1"/>
              </a:solidFill>
              <a:latin typeface="Vladimir Script" panose="03050402040407070305" pitchFamily="66" charset="0"/>
              <a:ea typeface="Zapfino" charset="0"/>
              <a:cs typeface="Zapfin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4869023"/>
            <a:ext cx="8086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 especially thank Micron for the donation of the development tool and hardware. </a:t>
            </a:r>
            <a:endParaRPr lang="en-US" sz="32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9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F485E-0098-4123-B981-6FACC5E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DCF6F-9D4B-409B-8455-EFD3AF82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D09D2-E06E-47EC-B0B5-79BCC5A820E2}"/>
              </a:ext>
            </a:extLst>
          </p:cNvPr>
          <p:cNvSpPr txBox="1"/>
          <p:nvPr/>
        </p:nvSpPr>
        <p:spPr>
          <a:xfrm>
            <a:off x="2749027" y="3090635"/>
            <a:ext cx="1821729" cy="2169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rtlCol="0">
            <a:spAutoFit/>
          </a:bodyPr>
          <a:lstStyle/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Optimization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28712-1D33-4F75-803F-1EF0B2E074D1}"/>
              </a:ext>
            </a:extLst>
          </p:cNvPr>
          <p:cNvSpPr txBox="1"/>
          <p:nvPr/>
        </p:nvSpPr>
        <p:spPr>
          <a:xfrm>
            <a:off x="2750272" y="1042763"/>
            <a:ext cx="1821728" cy="1938992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Workload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Analysis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E6013-74A8-4C92-8538-FD9990A89C63}"/>
              </a:ext>
            </a:extLst>
          </p:cNvPr>
          <p:cNvSpPr txBox="1"/>
          <p:nvPr/>
        </p:nvSpPr>
        <p:spPr>
          <a:xfrm>
            <a:off x="4714909" y="1042761"/>
            <a:ext cx="1778735" cy="830997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182880" bIns="18288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BACC3-AA73-44AE-89C3-898B74CAB0D1}"/>
              </a:ext>
            </a:extLst>
          </p:cNvPr>
          <p:cNvSpPr txBox="1"/>
          <p:nvPr/>
        </p:nvSpPr>
        <p:spPr>
          <a:xfrm>
            <a:off x="4714908" y="2119981"/>
            <a:ext cx="1778735" cy="861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274320" bIns="27432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Dataset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8BD05-27C3-4509-92A3-93FD95019A8B}"/>
              </a:ext>
            </a:extLst>
          </p:cNvPr>
          <p:cNvSpPr txBox="1"/>
          <p:nvPr/>
        </p:nvSpPr>
        <p:spPr>
          <a:xfrm>
            <a:off x="4714910" y="3080627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Algorithm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EE2DBC-035C-4105-BBB4-BE445F76E1B5}"/>
              </a:ext>
            </a:extLst>
          </p:cNvPr>
          <p:cNvSpPr txBox="1"/>
          <p:nvPr/>
        </p:nvSpPr>
        <p:spPr>
          <a:xfrm>
            <a:off x="4714908" y="4234789"/>
            <a:ext cx="177873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274320" bIns="2743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Hardware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014F7A-C5F3-4989-B67F-0AA6DD37EA7A}"/>
              </a:ext>
            </a:extLst>
          </p:cNvPr>
          <p:cNvSpPr txBox="1"/>
          <p:nvPr/>
        </p:nvSpPr>
        <p:spPr>
          <a:xfrm>
            <a:off x="2749027" y="5503388"/>
            <a:ext cx="3773647" cy="1061829"/>
          </a:xfrm>
          <a:prstGeom prst="rect">
            <a:avLst/>
          </a:prstGeom>
          <a:solidFill>
            <a:srgbClr val="002060"/>
          </a:solidFill>
        </p:spPr>
        <p:txBody>
          <a:bodyPr wrap="square" tIns="91440" rtlCol="0">
            <a:spAutoFit/>
          </a:bodyPr>
          <a:lstStyle/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</a:t>
            </a:r>
          </a:p>
          <a:p>
            <a:pPr algn="ctr"/>
            <a:endParaRPr lang="en-US" altLang="zh-CN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5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72"/>
    </mc:Choice>
    <mc:Fallback>
      <p:transition spd="slow" advTm="532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05" y="1135570"/>
            <a:ext cx="8267989" cy="1733673"/>
          </a:xfrm>
        </p:spPr>
        <p:txBody>
          <a:bodyPr/>
          <a:lstStyle/>
          <a:p>
            <a:r>
              <a:rPr lang="en-US" dirty="0"/>
              <a:t>Level-synchronized BFS is the most widely used parallel graph traversal algorithm</a:t>
            </a:r>
          </a:p>
          <a:p>
            <a:pPr lvl="1"/>
            <a:r>
              <a:rPr lang="en-US" sz="2047" dirty="0"/>
              <a:t>Start from one source vertex</a:t>
            </a:r>
          </a:p>
          <a:p>
            <a:pPr lvl="1"/>
            <a:r>
              <a:rPr lang="en-US" sz="2047" dirty="0"/>
              <a:t>Construct a BFS tree by checking the neighbors of source vertices</a:t>
            </a:r>
          </a:p>
          <a:p>
            <a:pPr lvl="1"/>
            <a:r>
              <a:rPr lang="en-US" sz="2047" dirty="0"/>
              <a:t>Unvisited neighbors becomes the source vertices in the next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Level-synchronized BFS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78362-D51C-4269-AE34-B99648A6D0F2}"/>
              </a:ext>
            </a:extLst>
          </p:cNvPr>
          <p:cNvSpPr/>
          <p:nvPr/>
        </p:nvSpPr>
        <p:spPr bwMode="auto">
          <a:xfrm>
            <a:off x="778302" y="421287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C1F3AD-E796-47CE-93E5-D20A7C363A28}"/>
              </a:ext>
            </a:extLst>
          </p:cNvPr>
          <p:cNvSpPr/>
          <p:nvPr/>
        </p:nvSpPr>
        <p:spPr bwMode="auto">
          <a:xfrm>
            <a:off x="1503644" y="42150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894D52-841D-4F32-B769-A8217F6DA697}"/>
              </a:ext>
            </a:extLst>
          </p:cNvPr>
          <p:cNvSpPr/>
          <p:nvPr/>
        </p:nvSpPr>
        <p:spPr bwMode="auto">
          <a:xfrm>
            <a:off x="2300495" y="41794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394FF8-9457-425D-AE35-2D1BDFFBFB59}"/>
              </a:ext>
            </a:extLst>
          </p:cNvPr>
          <p:cNvSpPr/>
          <p:nvPr/>
        </p:nvSpPr>
        <p:spPr bwMode="auto">
          <a:xfrm>
            <a:off x="2451056" y="540174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0D0240-1A7A-4C0D-8B9C-51280E7706C5}"/>
              </a:ext>
            </a:extLst>
          </p:cNvPr>
          <p:cNvSpPr/>
          <p:nvPr/>
        </p:nvSpPr>
        <p:spPr bwMode="auto">
          <a:xfrm>
            <a:off x="1661862" y="540174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DBC93A-C3E2-4570-9291-2044F089EB77}"/>
              </a:ext>
            </a:extLst>
          </p:cNvPr>
          <p:cNvSpPr/>
          <p:nvPr/>
        </p:nvSpPr>
        <p:spPr bwMode="auto">
          <a:xfrm>
            <a:off x="2000741" y="474637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B7C063-782E-48C9-8DC2-7E9C10D62D01}"/>
              </a:ext>
            </a:extLst>
          </p:cNvPr>
          <p:cNvSpPr/>
          <p:nvPr/>
        </p:nvSpPr>
        <p:spPr bwMode="auto">
          <a:xfrm>
            <a:off x="1170188" y="481091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FE5174-03DB-4B70-A412-DE188B106547}"/>
              </a:ext>
            </a:extLst>
          </p:cNvPr>
          <p:cNvSpPr/>
          <p:nvPr/>
        </p:nvSpPr>
        <p:spPr bwMode="auto">
          <a:xfrm>
            <a:off x="1497224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7CD94A-A8E5-4793-835B-FF19732D4D32}"/>
              </a:ext>
            </a:extLst>
          </p:cNvPr>
          <p:cNvCxnSpPr>
            <a:cxnSpLocks/>
            <a:stCxn id="14" idx="3"/>
            <a:endCxn id="6" idx="7"/>
          </p:cNvCxnSpPr>
          <p:nvPr/>
        </p:nvCxnSpPr>
        <p:spPr bwMode="auto">
          <a:xfrm flipH="1">
            <a:off x="1136653" y="3954724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154B6-AE08-42D0-8A1E-FC2025CD7498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 bwMode="auto">
          <a:xfrm>
            <a:off x="1855575" y="395472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924D76-B4FA-49E7-92DC-2828C0F2AFD1}"/>
              </a:ext>
            </a:extLst>
          </p:cNvPr>
          <p:cNvCxnSpPr>
            <a:cxnSpLocks/>
            <a:stCxn id="14" idx="4"/>
            <a:endCxn id="7" idx="0"/>
          </p:cNvCxnSpPr>
          <p:nvPr/>
        </p:nvCxnSpPr>
        <p:spPr bwMode="auto">
          <a:xfrm>
            <a:off x="1707141" y="401583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49702D-CAFB-4F96-AE31-8F84EAD21ED3}"/>
              </a:ext>
            </a:extLst>
          </p:cNvPr>
          <p:cNvCxnSpPr>
            <a:cxnSpLocks/>
            <a:stCxn id="13" idx="0"/>
            <a:endCxn id="7" idx="3"/>
          </p:cNvCxnSpPr>
          <p:nvPr/>
        </p:nvCxnSpPr>
        <p:spPr bwMode="auto">
          <a:xfrm flipV="1">
            <a:off x="1380105" y="4571271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E18C51-8BE6-48D8-8FFA-DDE779B1A830}"/>
              </a:ext>
            </a:extLst>
          </p:cNvPr>
          <p:cNvCxnSpPr>
            <a:cxnSpLocks/>
            <a:stCxn id="6" idx="4"/>
            <a:endCxn id="13" idx="1"/>
          </p:cNvCxnSpPr>
          <p:nvPr/>
        </p:nvCxnSpPr>
        <p:spPr bwMode="auto">
          <a:xfrm>
            <a:off x="988219" y="4630178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6BDF8D-0490-4742-B5AB-15226BC00E82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 bwMode="auto">
          <a:xfrm>
            <a:off x="1861995" y="4571271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258647-952D-4F54-9181-61C90FD4078C}"/>
              </a:ext>
            </a:extLst>
          </p:cNvPr>
          <p:cNvCxnSpPr>
            <a:cxnSpLocks/>
            <a:stCxn id="8" idx="4"/>
            <a:endCxn id="12" idx="7"/>
          </p:cNvCxnSpPr>
          <p:nvPr/>
        </p:nvCxnSpPr>
        <p:spPr bwMode="auto">
          <a:xfrm flipH="1">
            <a:off x="2359092" y="4596784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40F9D1-928A-46D0-B24F-7F72084BE86E}"/>
              </a:ext>
            </a:extLst>
          </p:cNvPr>
          <p:cNvCxnSpPr>
            <a:cxnSpLocks/>
            <a:stCxn id="11" idx="1"/>
            <a:endCxn id="13" idx="5"/>
          </p:cNvCxnSpPr>
          <p:nvPr/>
        </p:nvCxnSpPr>
        <p:spPr bwMode="auto">
          <a:xfrm flipH="1" flipV="1">
            <a:off x="1528539" y="5167113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8CCBFE-9D3D-4C5C-941C-615EE75982A8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 bwMode="auto">
          <a:xfrm flipH="1">
            <a:off x="1871779" y="5102568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B12498-679D-49DE-ABEC-7B22D6BCEFD7}"/>
              </a:ext>
            </a:extLst>
          </p:cNvPr>
          <p:cNvCxnSpPr>
            <a:cxnSpLocks/>
            <a:stCxn id="12" idx="5"/>
            <a:endCxn id="9" idx="1"/>
          </p:cNvCxnSpPr>
          <p:nvPr/>
        </p:nvCxnSpPr>
        <p:spPr bwMode="auto">
          <a:xfrm>
            <a:off x="2359092" y="5102568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A037EB5A-FAFF-4A6B-B4E3-E728F34AD2F9}"/>
              </a:ext>
            </a:extLst>
          </p:cNvPr>
          <p:cNvSpPr/>
          <p:nvPr/>
        </p:nvSpPr>
        <p:spPr bwMode="auto">
          <a:xfrm>
            <a:off x="5068496" y="421287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4F5C8F-EE7E-43A0-A3DE-188D2716C152}"/>
              </a:ext>
            </a:extLst>
          </p:cNvPr>
          <p:cNvSpPr/>
          <p:nvPr/>
        </p:nvSpPr>
        <p:spPr bwMode="auto">
          <a:xfrm>
            <a:off x="5793838" y="42150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D4579E6-DEE7-439F-9E21-B1A92E094FD9}"/>
              </a:ext>
            </a:extLst>
          </p:cNvPr>
          <p:cNvSpPr/>
          <p:nvPr/>
        </p:nvSpPr>
        <p:spPr bwMode="auto">
          <a:xfrm>
            <a:off x="6590689" y="41794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C80BE1-ADDA-42F0-9F02-D11FE58B6D75}"/>
              </a:ext>
            </a:extLst>
          </p:cNvPr>
          <p:cNvSpPr/>
          <p:nvPr/>
        </p:nvSpPr>
        <p:spPr bwMode="auto">
          <a:xfrm>
            <a:off x="6741250" y="540174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49E8066-0E6C-4950-9921-1C4066313D7F}"/>
              </a:ext>
            </a:extLst>
          </p:cNvPr>
          <p:cNvSpPr/>
          <p:nvPr/>
        </p:nvSpPr>
        <p:spPr bwMode="auto">
          <a:xfrm>
            <a:off x="5952056" y="540174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746E10-30C2-4059-8790-963A39B8BFFD}"/>
              </a:ext>
            </a:extLst>
          </p:cNvPr>
          <p:cNvSpPr/>
          <p:nvPr/>
        </p:nvSpPr>
        <p:spPr bwMode="auto">
          <a:xfrm>
            <a:off x="6290935" y="474637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4857374-4453-4779-B5F5-F10334719AD6}"/>
              </a:ext>
            </a:extLst>
          </p:cNvPr>
          <p:cNvSpPr/>
          <p:nvPr/>
        </p:nvSpPr>
        <p:spPr bwMode="auto">
          <a:xfrm>
            <a:off x="5460382" y="481091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F6421F4-49BA-481F-9D21-7BB54116AD3C}"/>
              </a:ext>
            </a:extLst>
          </p:cNvPr>
          <p:cNvSpPr/>
          <p:nvPr/>
        </p:nvSpPr>
        <p:spPr bwMode="auto">
          <a:xfrm>
            <a:off x="5787418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CB2E8D-210B-43C4-B706-5FFDC238ABFE}"/>
              </a:ext>
            </a:extLst>
          </p:cNvPr>
          <p:cNvCxnSpPr>
            <a:cxnSpLocks/>
            <a:stCxn id="42" idx="3"/>
            <a:endCxn id="32" idx="7"/>
          </p:cNvCxnSpPr>
          <p:nvPr/>
        </p:nvCxnSpPr>
        <p:spPr bwMode="auto">
          <a:xfrm flipH="1">
            <a:off x="5426847" y="3954724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ED21269-52FB-43C7-AF3B-EAFA68C072A8}"/>
              </a:ext>
            </a:extLst>
          </p:cNvPr>
          <p:cNvCxnSpPr>
            <a:cxnSpLocks/>
            <a:stCxn id="42" idx="5"/>
            <a:endCxn id="35" idx="1"/>
          </p:cNvCxnSpPr>
          <p:nvPr/>
        </p:nvCxnSpPr>
        <p:spPr bwMode="auto">
          <a:xfrm>
            <a:off x="6145769" y="395472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8D7EB5-D005-4278-B406-F7AE782EBE7A}"/>
              </a:ext>
            </a:extLst>
          </p:cNvPr>
          <p:cNvCxnSpPr>
            <a:cxnSpLocks/>
            <a:stCxn id="42" idx="4"/>
            <a:endCxn id="33" idx="0"/>
          </p:cNvCxnSpPr>
          <p:nvPr/>
        </p:nvCxnSpPr>
        <p:spPr bwMode="auto">
          <a:xfrm>
            <a:off x="5997335" y="401583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72BA5A2-5E30-46D5-AE3F-EE9401F12EE3}"/>
              </a:ext>
            </a:extLst>
          </p:cNvPr>
          <p:cNvCxnSpPr>
            <a:cxnSpLocks/>
            <a:stCxn id="32" idx="4"/>
            <a:endCxn id="41" idx="1"/>
          </p:cNvCxnSpPr>
          <p:nvPr/>
        </p:nvCxnSpPr>
        <p:spPr bwMode="auto">
          <a:xfrm>
            <a:off x="5278413" y="4630178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763119-0155-477B-9D0C-FE85BC7DC3F1}"/>
              </a:ext>
            </a:extLst>
          </p:cNvPr>
          <p:cNvCxnSpPr>
            <a:cxnSpLocks/>
            <a:stCxn id="33" idx="5"/>
            <a:endCxn id="39" idx="1"/>
          </p:cNvCxnSpPr>
          <p:nvPr/>
        </p:nvCxnSpPr>
        <p:spPr bwMode="auto">
          <a:xfrm>
            <a:off x="6152189" y="4571271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42DF607-62E6-43DB-BEF0-611DB1712427}"/>
              </a:ext>
            </a:extLst>
          </p:cNvPr>
          <p:cNvCxnSpPr>
            <a:cxnSpLocks/>
            <a:stCxn id="38" idx="1"/>
            <a:endCxn id="41" idx="5"/>
          </p:cNvCxnSpPr>
          <p:nvPr/>
        </p:nvCxnSpPr>
        <p:spPr bwMode="auto">
          <a:xfrm flipH="1" flipV="1">
            <a:off x="5818733" y="5167113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CC5B4C-7593-4236-B78F-2681B4465496}"/>
              </a:ext>
            </a:extLst>
          </p:cNvPr>
          <p:cNvCxnSpPr>
            <a:cxnSpLocks/>
            <a:stCxn id="39" idx="5"/>
            <a:endCxn id="36" idx="1"/>
          </p:cNvCxnSpPr>
          <p:nvPr/>
        </p:nvCxnSpPr>
        <p:spPr bwMode="auto">
          <a:xfrm>
            <a:off x="6649286" y="5102568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0099214-8E0B-4B66-BA7F-74DC6B549936}"/>
              </a:ext>
            </a:extLst>
          </p:cNvPr>
          <p:cNvSpPr/>
          <p:nvPr/>
        </p:nvSpPr>
        <p:spPr bwMode="auto">
          <a:xfrm>
            <a:off x="3306215" y="4215288"/>
            <a:ext cx="1131957" cy="6039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4465B-F7BB-4734-91F6-EC47D9BAAF8C}"/>
              </a:ext>
            </a:extLst>
          </p:cNvPr>
          <p:cNvSpPr txBox="1"/>
          <p:nvPr/>
        </p:nvSpPr>
        <p:spPr>
          <a:xfrm>
            <a:off x="7811426" y="3605640"/>
            <a:ext cx="82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A19E55-CF72-47AB-A95A-4545C8CB9ADA}"/>
              </a:ext>
            </a:extLst>
          </p:cNvPr>
          <p:cNvSpPr txBox="1"/>
          <p:nvPr/>
        </p:nvSpPr>
        <p:spPr>
          <a:xfrm>
            <a:off x="3331355" y="5056117"/>
            <a:ext cx="1481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Synchronized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BFS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ABE136-0915-400E-8EF7-3AAACC8B2650}"/>
              </a:ext>
            </a:extLst>
          </p:cNvPr>
          <p:cNvSpPr txBox="1"/>
          <p:nvPr/>
        </p:nvSpPr>
        <p:spPr>
          <a:xfrm>
            <a:off x="7811426" y="42125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394250-DAB4-4194-A76E-399B85DD28EF}"/>
              </a:ext>
            </a:extLst>
          </p:cNvPr>
          <p:cNvSpPr txBox="1"/>
          <p:nvPr/>
        </p:nvSpPr>
        <p:spPr>
          <a:xfrm>
            <a:off x="7844059" y="4807487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E9C387-04B1-46AC-B4FA-55D316C145B4}"/>
              </a:ext>
            </a:extLst>
          </p:cNvPr>
          <p:cNvSpPr txBox="1"/>
          <p:nvPr/>
        </p:nvSpPr>
        <p:spPr>
          <a:xfrm>
            <a:off x="7841655" y="541885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177020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35"/>
    </mc:Choice>
    <mc:Fallback>
      <p:transition spd="slow" advTm="836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05" y="1135570"/>
            <a:ext cx="8267989" cy="1733673"/>
          </a:xfrm>
        </p:spPr>
        <p:txBody>
          <a:bodyPr/>
          <a:lstStyle/>
          <a:p>
            <a:r>
              <a:rPr lang="en-US" dirty="0"/>
              <a:t>Level-synchronized BFS is the most widely used parallel graph traversal algorithm</a:t>
            </a:r>
          </a:p>
          <a:p>
            <a:pPr lvl="1"/>
            <a:r>
              <a:rPr lang="en-US" sz="2047" dirty="0"/>
              <a:t>Start from one source vertex</a:t>
            </a:r>
          </a:p>
          <a:p>
            <a:pPr lvl="1"/>
            <a:r>
              <a:rPr lang="en-US" sz="2047" dirty="0"/>
              <a:t>Construct a BFS tree by checking the neighbors of source vertices</a:t>
            </a:r>
          </a:p>
          <a:p>
            <a:pPr lvl="1"/>
            <a:r>
              <a:rPr lang="en-US" sz="2047" dirty="0"/>
              <a:t>Unvisited neighbors becomes the source vertices in the next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Level-synchronized BFS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78362-D51C-4269-AE34-B99648A6D0F2}"/>
              </a:ext>
            </a:extLst>
          </p:cNvPr>
          <p:cNvSpPr/>
          <p:nvPr/>
        </p:nvSpPr>
        <p:spPr bwMode="auto">
          <a:xfrm>
            <a:off x="778302" y="421287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C1F3AD-E796-47CE-93E5-D20A7C363A28}"/>
              </a:ext>
            </a:extLst>
          </p:cNvPr>
          <p:cNvSpPr/>
          <p:nvPr/>
        </p:nvSpPr>
        <p:spPr bwMode="auto">
          <a:xfrm>
            <a:off x="1503644" y="42150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894D52-841D-4F32-B769-A8217F6DA697}"/>
              </a:ext>
            </a:extLst>
          </p:cNvPr>
          <p:cNvSpPr/>
          <p:nvPr/>
        </p:nvSpPr>
        <p:spPr bwMode="auto">
          <a:xfrm>
            <a:off x="2300495" y="41794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394FF8-9457-425D-AE35-2D1BDFFBFB59}"/>
              </a:ext>
            </a:extLst>
          </p:cNvPr>
          <p:cNvSpPr/>
          <p:nvPr/>
        </p:nvSpPr>
        <p:spPr bwMode="auto">
          <a:xfrm>
            <a:off x="2451056" y="540174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0D0240-1A7A-4C0D-8B9C-51280E7706C5}"/>
              </a:ext>
            </a:extLst>
          </p:cNvPr>
          <p:cNvSpPr/>
          <p:nvPr/>
        </p:nvSpPr>
        <p:spPr bwMode="auto">
          <a:xfrm>
            <a:off x="1661862" y="540174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DBC93A-C3E2-4570-9291-2044F089EB77}"/>
              </a:ext>
            </a:extLst>
          </p:cNvPr>
          <p:cNvSpPr/>
          <p:nvPr/>
        </p:nvSpPr>
        <p:spPr bwMode="auto">
          <a:xfrm>
            <a:off x="2000741" y="474637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B7C063-782E-48C9-8DC2-7E9C10D62D01}"/>
              </a:ext>
            </a:extLst>
          </p:cNvPr>
          <p:cNvSpPr/>
          <p:nvPr/>
        </p:nvSpPr>
        <p:spPr bwMode="auto">
          <a:xfrm>
            <a:off x="1170188" y="481091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FE5174-03DB-4B70-A412-DE188B106547}"/>
              </a:ext>
            </a:extLst>
          </p:cNvPr>
          <p:cNvSpPr/>
          <p:nvPr/>
        </p:nvSpPr>
        <p:spPr bwMode="auto">
          <a:xfrm>
            <a:off x="1497224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7CD94A-A8E5-4793-835B-FF19732D4D32}"/>
              </a:ext>
            </a:extLst>
          </p:cNvPr>
          <p:cNvCxnSpPr>
            <a:cxnSpLocks/>
            <a:stCxn id="14" idx="3"/>
            <a:endCxn id="6" idx="7"/>
          </p:cNvCxnSpPr>
          <p:nvPr/>
        </p:nvCxnSpPr>
        <p:spPr bwMode="auto">
          <a:xfrm flipH="1">
            <a:off x="1136653" y="3954724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154B6-AE08-42D0-8A1E-FC2025CD7498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 bwMode="auto">
          <a:xfrm>
            <a:off x="1855575" y="395472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924D76-B4FA-49E7-92DC-2828C0F2AFD1}"/>
              </a:ext>
            </a:extLst>
          </p:cNvPr>
          <p:cNvCxnSpPr>
            <a:cxnSpLocks/>
            <a:stCxn id="14" idx="4"/>
            <a:endCxn id="7" idx="0"/>
          </p:cNvCxnSpPr>
          <p:nvPr/>
        </p:nvCxnSpPr>
        <p:spPr bwMode="auto">
          <a:xfrm>
            <a:off x="1707141" y="401583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49702D-CAFB-4F96-AE31-8F84EAD21ED3}"/>
              </a:ext>
            </a:extLst>
          </p:cNvPr>
          <p:cNvCxnSpPr>
            <a:cxnSpLocks/>
            <a:stCxn id="13" idx="0"/>
            <a:endCxn id="7" idx="3"/>
          </p:cNvCxnSpPr>
          <p:nvPr/>
        </p:nvCxnSpPr>
        <p:spPr bwMode="auto">
          <a:xfrm flipV="1">
            <a:off x="1380105" y="4571271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E18C51-8BE6-48D8-8FFA-DDE779B1A830}"/>
              </a:ext>
            </a:extLst>
          </p:cNvPr>
          <p:cNvCxnSpPr>
            <a:cxnSpLocks/>
            <a:stCxn id="6" idx="4"/>
            <a:endCxn id="13" idx="1"/>
          </p:cNvCxnSpPr>
          <p:nvPr/>
        </p:nvCxnSpPr>
        <p:spPr bwMode="auto">
          <a:xfrm>
            <a:off x="988219" y="4630178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6BDF8D-0490-4742-B5AB-15226BC00E82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 bwMode="auto">
          <a:xfrm>
            <a:off x="1861995" y="4571271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258647-952D-4F54-9181-61C90FD4078C}"/>
              </a:ext>
            </a:extLst>
          </p:cNvPr>
          <p:cNvCxnSpPr>
            <a:cxnSpLocks/>
            <a:stCxn id="8" idx="4"/>
            <a:endCxn id="12" idx="7"/>
          </p:cNvCxnSpPr>
          <p:nvPr/>
        </p:nvCxnSpPr>
        <p:spPr bwMode="auto">
          <a:xfrm flipH="1">
            <a:off x="2359092" y="4596784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40F9D1-928A-46D0-B24F-7F72084BE86E}"/>
              </a:ext>
            </a:extLst>
          </p:cNvPr>
          <p:cNvCxnSpPr>
            <a:cxnSpLocks/>
            <a:stCxn id="11" idx="1"/>
            <a:endCxn id="13" idx="5"/>
          </p:cNvCxnSpPr>
          <p:nvPr/>
        </p:nvCxnSpPr>
        <p:spPr bwMode="auto">
          <a:xfrm flipH="1" flipV="1">
            <a:off x="1528539" y="5167113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8CCBFE-9D3D-4C5C-941C-615EE75982A8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 bwMode="auto">
          <a:xfrm flipH="1">
            <a:off x="1871779" y="5102568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B12498-679D-49DE-ABEC-7B22D6BCEFD7}"/>
              </a:ext>
            </a:extLst>
          </p:cNvPr>
          <p:cNvCxnSpPr>
            <a:cxnSpLocks/>
            <a:stCxn id="12" idx="5"/>
            <a:endCxn id="9" idx="1"/>
          </p:cNvCxnSpPr>
          <p:nvPr/>
        </p:nvCxnSpPr>
        <p:spPr bwMode="auto">
          <a:xfrm>
            <a:off x="2359092" y="5102568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AF6421F4-49BA-481F-9D21-7BB54116AD3C}"/>
              </a:ext>
            </a:extLst>
          </p:cNvPr>
          <p:cNvSpPr/>
          <p:nvPr/>
        </p:nvSpPr>
        <p:spPr bwMode="auto">
          <a:xfrm>
            <a:off x="5787418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0099214-8E0B-4B66-BA7F-74DC6B549936}"/>
              </a:ext>
            </a:extLst>
          </p:cNvPr>
          <p:cNvSpPr/>
          <p:nvPr/>
        </p:nvSpPr>
        <p:spPr bwMode="auto">
          <a:xfrm>
            <a:off x="3306215" y="4215288"/>
            <a:ext cx="1131957" cy="6039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4465B-F7BB-4734-91F6-EC47D9BAAF8C}"/>
              </a:ext>
            </a:extLst>
          </p:cNvPr>
          <p:cNvSpPr txBox="1"/>
          <p:nvPr/>
        </p:nvSpPr>
        <p:spPr>
          <a:xfrm>
            <a:off x="7811426" y="3605640"/>
            <a:ext cx="82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A19E55-CF72-47AB-A95A-4545C8CB9ADA}"/>
              </a:ext>
            </a:extLst>
          </p:cNvPr>
          <p:cNvSpPr txBox="1"/>
          <p:nvPr/>
        </p:nvSpPr>
        <p:spPr>
          <a:xfrm>
            <a:off x="3331355" y="5056117"/>
            <a:ext cx="1481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Synchronized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BFS</a:t>
            </a:r>
          </a:p>
        </p:txBody>
      </p:sp>
    </p:spTree>
    <p:extLst>
      <p:ext uri="{BB962C8B-B14F-4D97-AF65-F5344CB8AC3E}">
        <p14:creationId xmlns:p14="http://schemas.microsoft.com/office/powerpoint/2010/main" val="286726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35"/>
    </mc:Choice>
    <mc:Fallback>
      <p:transition spd="slow" advTm="836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05" y="1135570"/>
            <a:ext cx="8267989" cy="1733673"/>
          </a:xfrm>
        </p:spPr>
        <p:txBody>
          <a:bodyPr/>
          <a:lstStyle/>
          <a:p>
            <a:r>
              <a:rPr lang="en-US" dirty="0"/>
              <a:t>Level-synchronized BFS is the most widely used parallel graph traversal algorithm</a:t>
            </a:r>
          </a:p>
          <a:p>
            <a:pPr lvl="1"/>
            <a:r>
              <a:rPr lang="en-US" sz="2047" dirty="0"/>
              <a:t>Start from one source vertex</a:t>
            </a:r>
          </a:p>
          <a:p>
            <a:pPr lvl="1"/>
            <a:r>
              <a:rPr lang="en-US" sz="2047" dirty="0"/>
              <a:t>Construct a BFS tree by checking the neighbors of source vertices</a:t>
            </a:r>
          </a:p>
          <a:p>
            <a:pPr lvl="1"/>
            <a:r>
              <a:rPr lang="en-US" sz="2047" dirty="0"/>
              <a:t>Unvisited neighbors becomes the source vertices in the next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Level-synchronized BFS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78362-D51C-4269-AE34-B99648A6D0F2}"/>
              </a:ext>
            </a:extLst>
          </p:cNvPr>
          <p:cNvSpPr/>
          <p:nvPr/>
        </p:nvSpPr>
        <p:spPr bwMode="auto">
          <a:xfrm>
            <a:off x="778302" y="421287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C1F3AD-E796-47CE-93E5-D20A7C363A28}"/>
              </a:ext>
            </a:extLst>
          </p:cNvPr>
          <p:cNvSpPr/>
          <p:nvPr/>
        </p:nvSpPr>
        <p:spPr bwMode="auto">
          <a:xfrm>
            <a:off x="1503644" y="42150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894D52-841D-4F32-B769-A8217F6DA697}"/>
              </a:ext>
            </a:extLst>
          </p:cNvPr>
          <p:cNvSpPr/>
          <p:nvPr/>
        </p:nvSpPr>
        <p:spPr bwMode="auto">
          <a:xfrm>
            <a:off x="2300495" y="41794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394FF8-9457-425D-AE35-2D1BDFFBFB59}"/>
              </a:ext>
            </a:extLst>
          </p:cNvPr>
          <p:cNvSpPr/>
          <p:nvPr/>
        </p:nvSpPr>
        <p:spPr bwMode="auto">
          <a:xfrm>
            <a:off x="2451056" y="540174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0D0240-1A7A-4C0D-8B9C-51280E7706C5}"/>
              </a:ext>
            </a:extLst>
          </p:cNvPr>
          <p:cNvSpPr/>
          <p:nvPr/>
        </p:nvSpPr>
        <p:spPr bwMode="auto">
          <a:xfrm>
            <a:off x="1661862" y="540174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DBC93A-C3E2-4570-9291-2044F089EB77}"/>
              </a:ext>
            </a:extLst>
          </p:cNvPr>
          <p:cNvSpPr/>
          <p:nvPr/>
        </p:nvSpPr>
        <p:spPr bwMode="auto">
          <a:xfrm>
            <a:off x="2000741" y="474637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B7C063-782E-48C9-8DC2-7E9C10D62D01}"/>
              </a:ext>
            </a:extLst>
          </p:cNvPr>
          <p:cNvSpPr/>
          <p:nvPr/>
        </p:nvSpPr>
        <p:spPr bwMode="auto">
          <a:xfrm>
            <a:off x="1170188" y="481091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FE5174-03DB-4B70-A412-DE188B106547}"/>
              </a:ext>
            </a:extLst>
          </p:cNvPr>
          <p:cNvSpPr/>
          <p:nvPr/>
        </p:nvSpPr>
        <p:spPr bwMode="auto">
          <a:xfrm>
            <a:off x="1497224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7CD94A-A8E5-4793-835B-FF19732D4D32}"/>
              </a:ext>
            </a:extLst>
          </p:cNvPr>
          <p:cNvCxnSpPr>
            <a:cxnSpLocks/>
            <a:stCxn id="14" idx="3"/>
            <a:endCxn id="6" idx="7"/>
          </p:cNvCxnSpPr>
          <p:nvPr/>
        </p:nvCxnSpPr>
        <p:spPr bwMode="auto">
          <a:xfrm flipH="1">
            <a:off x="1136653" y="3954724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154B6-AE08-42D0-8A1E-FC2025CD7498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 bwMode="auto">
          <a:xfrm>
            <a:off x="1855575" y="395472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924D76-B4FA-49E7-92DC-2828C0F2AFD1}"/>
              </a:ext>
            </a:extLst>
          </p:cNvPr>
          <p:cNvCxnSpPr>
            <a:cxnSpLocks/>
            <a:stCxn id="14" idx="4"/>
            <a:endCxn id="7" idx="0"/>
          </p:cNvCxnSpPr>
          <p:nvPr/>
        </p:nvCxnSpPr>
        <p:spPr bwMode="auto">
          <a:xfrm>
            <a:off x="1707141" y="401583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49702D-CAFB-4F96-AE31-8F84EAD21ED3}"/>
              </a:ext>
            </a:extLst>
          </p:cNvPr>
          <p:cNvCxnSpPr>
            <a:cxnSpLocks/>
            <a:stCxn id="13" idx="0"/>
            <a:endCxn id="7" idx="3"/>
          </p:cNvCxnSpPr>
          <p:nvPr/>
        </p:nvCxnSpPr>
        <p:spPr bwMode="auto">
          <a:xfrm flipV="1">
            <a:off x="1380105" y="4571271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E18C51-8BE6-48D8-8FFA-DDE779B1A830}"/>
              </a:ext>
            </a:extLst>
          </p:cNvPr>
          <p:cNvCxnSpPr>
            <a:cxnSpLocks/>
            <a:stCxn id="6" idx="4"/>
            <a:endCxn id="13" idx="1"/>
          </p:cNvCxnSpPr>
          <p:nvPr/>
        </p:nvCxnSpPr>
        <p:spPr bwMode="auto">
          <a:xfrm>
            <a:off x="988219" y="4630178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6BDF8D-0490-4742-B5AB-15226BC00E82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 bwMode="auto">
          <a:xfrm>
            <a:off x="1861995" y="4571271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258647-952D-4F54-9181-61C90FD4078C}"/>
              </a:ext>
            </a:extLst>
          </p:cNvPr>
          <p:cNvCxnSpPr>
            <a:cxnSpLocks/>
            <a:stCxn id="8" idx="4"/>
            <a:endCxn id="12" idx="7"/>
          </p:cNvCxnSpPr>
          <p:nvPr/>
        </p:nvCxnSpPr>
        <p:spPr bwMode="auto">
          <a:xfrm flipH="1">
            <a:off x="2359092" y="4596784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40F9D1-928A-46D0-B24F-7F72084BE86E}"/>
              </a:ext>
            </a:extLst>
          </p:cNvPr>
          <p:cNvCxnSpPr>
            <a:cxnSpLocks/>
            <a:stCxn id="11" idx="1"/>
            <a:endCxn id="13" idx="5"/>
          </p:cNvCxnSpPr>
          <p:nvPr/>
        </p:nvCxnSpPr>
        <p:spPr bwMode="auto">
          <a:xfrm flipH="1" flipV="1">
            <a:off x="1528539" y="5167113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8CCBFE-9D3D-4C5C-941C-615EE75982A8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 bwMode="auto">
          <a:xfrm flipH="1">
            <a:off x="1871779" y="5102568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B12498-679D-49DE-ABEC-7B22D6BCEFD7}"/>
              </a:ext>
            </a:extLst>
          </p:cNvPr>
          <p:cNvCxnSpPr>
            <a:cxnSpLocks/>
            <a:stCxn id="12" idx="5"/>
            <a:endCxn id="9" idx="1"/>
          </p:cNvCxnSpPr>
          <p:nvPr/>
        </p:nvCxnSpPr>
        <p:spPr bwMode="auto">
          <a:xfrm>
            <a:off x="2359092" y="5102568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A037EB5A-FAFF-4A6B-B4E3-E728F34AD2F9}"/>
              </a:ext>
            </a:extLst>
          </p:cNvPr>
          <p:cNvSpPr/>
          <p:nvPr/>
        </p:nvSpPr>
        <p:spPr bwMode="auto">
          <a:xfrm>
            <a:off x="5068496" y="421287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4F5C8F-EE7E-43A0-A3DE-188D2716C152}"/>
              </a:ext>
            </a:extLst>
          </p:cNvPr>
          <p:cNvSpPr/>
          <p:nvPr/>
        </p:nvSpPr>
        <p:spPr bwMode="auto">
          <a:xfrm>
            <a:off x="5793838" y="42150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D4579E6-DEE7-439F-9E21-B1A92E094FD9}"/>
              </a:ext>
            </a:extLst>
          </p:cNvPr>
          <p:cNvSpPr/>
          <p:nvPr/>
        </p:nvSpPr>
        <p:spPr bwMode="auto">
          <a:xfrm>
            <a:off x="6590689" y="41794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F6421F4-49BA-481F-9D21-7BB54116AD3C}"/>
              </a:ext>
            </a:extLst>
          </p:cNvPr>
          <p:cNvSpPr/>
          <p:nvPr/>
        </p:nvSpPr>
        <p:spPr bwMode="auto">
          <a:xfrm>
            <a:off x="5787418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CB2E8D-210B-43C4-B706-5FFDC238ABFE}"/>
              </a:ext>
            </a:extLst>
          </p:cNvPr>
          <p:cNvCxnSpPr>
            <a:cxnSpLocks/>
            <a:stCxn id="42" idx="3"/>
            <a:endCxn id="32" idx="7"/>
          </p:cNvCxnSpPr>
          <p:nvPr/>
        </p:nvCxnSpPr>
        <p:spPr bwMode="auto">
          <a:xfrm flipH="1">
            <a:off x="5426847" y="3954724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ED21269-52FB-43C7-AF3B-EAFA68C072A8}"/>
              </a:ext>
            </a:extLst>
          </p:cNvPr>
          <p:cNvCxnSpPr>
            <a:cxnSpLocks/>
            <a:stCxn id="42" idx="5"/>
            <a:endCxn id="35" idx="1"/>
          </p:cNvCxnSpPr>
          <p:nvPr/>
        </p:nvCxnSpPr>
        <p:spPr bwMode="auto">
          <a:xfrm>
            <a:off x="6145769" y="395472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8D7EB5-D005-4278-B406-F7AE782EBE7A}"/>
              </a:ext>
            </a:extLst>
          </p:cNvPr>
          <p:cNvCxnSpPr>
            <a:cxnSpLocks/>
            <a:stCxn id="42" idx="4"/>
            <a:endCxn id="33" idx="0"/>
          </p:cNvCxnSpPr>
          <p:nvPr/>
        </p:nvCxnSpPr>
        <p:spPr bwMode="auto">
          <a:xfrm>
            <a:off x="5997335" y="401583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0099214-8E0B-4B66-BA7F-74DC6B549936}"/>
              </a:ext>
            </a:extLst>
          </p:cNvPr>
          <p:cNvSpPr/>
          <p:nvPr/>
        </p:nvSpPr>
        <p:spPr bwMode="auto">
          <a:xfrm>
            <a:off x="3306215" y="4215288"/>
            <a:ext cx="1131957" cy="6039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4465B-F7BB-4734-91F6-EC47D9BAAF8C}"/>
              </a:ext>
            </a:extLst>
          </p:cNvPr>
          <p:cNvSpPr txBox="1"/>
          <p:nvPr/>
        </p:nvSpPr>
        <p:spPr>
          <a:xfrm>
            <a:off x="7811426" y="3605640"/>
            <a:ext cx="82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A19E55-CF72-47AB-A95A-4545C8CB9ADA}"/>
              </a:ext>
            </a:extLst>
          </p:cNvPr>
          <p:cNvSpPr txBox="1"/>
          <p:nvPr/>
        </p:nvSpPr>
        <p:spPr>
          <a:xfrm>
            <a:off x="3331355" y="5056117"/>
            <a:ext cx="1481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Synchronized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BFS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ABE136-0915-400E-8EF7-3AAACC8B2650}"/>
              </a:ext>
            </a:extLst>
          </p:cNvPr>
          <p:cNvSpPr txBox="1"/>
          <p:nvPr/>
        </p:nvSpPr>
        <p:spPr>
          <a:xfrm>
            <a:off x="7811426" y="42125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64065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35"/>
    </mc:Choice>
    <mc:Fallback>
      <p:transition spd="slow" advTm="836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05" y="1135570"/>
            <a:ext cx="8267989" cy="1733673"/>
          </a:xfrm>
        </p:spPr>
        <p:txBody>
          <a:bodyPr/>
          <a:lstStyle/>
          <a:p>
            <a:r>
              <a:rPr lang="en-US" dirty="0"/>
              <a:t>Level-synchronized BFS is the most widely used parallel graph traversal algorithm</a:t>
            </a:r>
          </a:p>
          <a:p>
            <a:pPr lvl="1"/>
            <a:r>
              <a:rPr lang="en-US" sz="2047" dirty="0"/>
              <a:t>Start from one source vertex</a:t>
            </a:r>
          </a:p>
          <a:p>
            <a:pPr lvl="1"/>
            <a:r>
              <a:rPr lang="en-US" sz="2047" dirty="0"/>
              <a:t>Construct a BFS tree by checking the neighbors of source vertices</a:t>
            </a:r>
          </a:p>
          <a:p>
            <a:pPr lvl="1"/>
            <a:r>
              <a:rPr lang="en-US" sz="2047" dirty="0"/>
              <a:t>Unvisited neighbors becomes the source vertices in the next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Level-synchronized BFS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78362-D51C-4269-AE34-B99648A6D0F2}"/>
              </a:ext>
            </a:extLst>
          </p:cNvPr>
          <p:cNvSpPr/>
          <p:nvPr/>
        </p:nvSpPr>
        <p:spPr bwMode="auto">
          <a:xfrm>
            <a:off x="778302" y="421287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C1F3AD-E796-47CE-93E5-D20A7C363A28}"/>
              </a:ext>
            </a:extLst>
          </p:cNvPr>
          <p:cNvSpPr/>
          <p:nvPr/>
        </p:nvSpPr>
        <p:spPr bwMode="auto">
          <a:xfrm>
            <a:off x="1503644" y="42150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894D52-841D-4F32-B769-A8217F6DA697}"/>
              </a:ext>
            </a:extLst>
          </p:cNvPr>
          <p:cNvSpPr/>
          <p:nvPr/>
        </p:nvSpPr>
        <p:spPr bwMode="auto">
          <a:xfrm>
            <a:off x="2300495" y="41794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394FF8-9457-425D-AE35-2D1BDFFBFB59}"/>
              </a:ext>
            </a:extLst>
          </p:cNvPr>
          <p:cNvSpPr/>
          <p:nvPr/>
        </p:nvSpPr>
        <p:spPr bwMode="auto">
          <a:xfrm>
            <a:off x="2451056" y="540174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0D0240-1A7A-4C0D-8B9C-51280E7706C5}"/>
              </a:ext>
            </a:extLst>
          </p:cNvPr>
          <p:cNvSpPr/>
          <p:nvPr/>
        </p:nvSpPr>
        <p:spPr bwMode="auto">
          <a:xfrm>
            <a:off x="1661862" y="540174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DBC93A-C3E2-4570-9291-2044F089EB77}"/>
              </a:ext>
            </a:extLst>
          </p:cNvPr>
          <p:cNvSpPr/>
          <p:nvPr/>
        </p:nvSpPr>
        <p:spPr bwMode="auto">
          <a:xfrm>
            <a:off x="2000741" y="474637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B7C063-782E-48C9-8DC2-7E9C10D62D01}"/>
              </a:ext>
            </a:extLst>
          </p:cNvPr>
          <p:cNvSpPr/>
          <p:nvPr/>
        </p:nvSpPr>
        <p:spPr bwMode="auto">
          <a:xfrm>
            <a:off x="1170188" y="481091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FE5174-03DB-4B70-A412-DE188B106547}"/>
              </a:ext>
            </a:extLst>
          </p:cNvPr>
          <p:cNvSpPr/>
          <p:nvPr/>
        </p:nvSpPr>
        <p:spPr bwMode="auto">
          <a:xfrm>
            <a:off x="1497224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7CD94A-A8E5-4793-835B-FF19732D4D32}"/>
              </a:ext>
            </a:extLst>
          </p:cNvPr>
          <p:cNvCxnSpPr>
            <a:cxnSpLocks/>
            <a:stCxn id="14" idx="3"/>
            <a:endCxn id="6" idx="7"/>
          </p:cNvCxnSpPr>
          <p:nvPr/>
        </p:nvCxnSpPr>
        <p:spPr bwMode="auto">
          <a:xfrm flipH="1">
            <a:off x="1136653" y="3954724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154B6-AE08-42D0-8A1E-FC2025CD7498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 bwMode="auto">
          <a:xfrm>
            <a:off x="1855575" y="395472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924D76-B4FA-49E7-92DC-2828C0F2AFD1}"/>
              </a:ext>
            </a:extLst>
          </p:cNvPr>
          <p:cNvCxnSpPr>
            <a:cxnSpLocks/>
            <a:stCxn id="14" idx="4"/>
            <a:endCxn id="7" idx="0"/>
          </p:cNvCxnSpPr>
          <p:nvPr/>
        </p:nvCxnSpPr>
        <p:spPr bwMode="auto">
          <a:xfrm>
            <a:off x="1707141" y="401583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49702D-CAFB-4F96-AE31-8F84EAD21ED3}"/>
              </a:ext>
            </a:extLst>
          </p:cNvPr>
          <p:cNvCxnSpPr>
            <a:cxnSpLocks/>
            <a:stCxn id="13" idx="0"/>
            <a:endCxn id="7" idx="3"/>
          </p:cNvCxnSpPr>
          <p:nvPr/>
        </p:nvCxnSpPr>
        <p:spPr bwMode="auto">
          <a:xfrm flipV="1">
            <a:off x="1380105" y="4571271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E18C51-8BE6-48D8-8FFA-DDE779B1A830}"/>
              </a:ext>
            </a:extLst>
          </p:cNvPr>
          <p:cNvCxnSpPr>
            <a:cxnSpLocks/>
            <a:stCxn id="6" idx="4"/>
            <a:endCxn id="13" idx="1"/>
          </p:cNvCxnSpPr>
          <p:nvPr/>
        </p:nvCxnSpPr>
        <p:spPr bwMode="auto">
          <a:xfrm>
            <a:off x="988219" y="4630178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6BDF8D-0490-4742-B5AB-15226BC00E82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 bwMode="auto">
          <a:xfrm>
            <a:off x="1861995" y="4571271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258647-952D-4F54-9181-61C90FD4078C}"/>
              </a:ext>
            </a:extLst>
          </p:cNvPr>
          <p:cNvCxnSpPr>
            <a:cxnSpLocks/>
            <a:stCxn id="8" idx="4"/>
            <a:endCxn id="12" idx="7"/>
          </p:cNvCxnSpPr>
          <p:nvPr/>
        </p:nvCxnSpPr>
        <p:spPr bwMode="auto">
          <a:xfrm flipH="1">
            <a:off x="2359092" y="4596784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40F9D1-928A-46D0-B24F-7F72084BE86E}"/>
              </a:ext>
            </a:extLst>
          </p:cNvPr>
          <p:cNvCxnSpPr>
            <a:cxnSpLocks/>
            <a:stCxn id="11" idx="1"/>
            <a:endCxn id="13" idx="5"/>
          </p:cNvCxnSpPr>
          <p:nvPr/>
        </p:nvCxnSpPr>
        <p:spPr bwMode="auto">
          <a:xfrm flipH="1" flipV="1">
            <a:off x="1528539" y="5167113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8CCBFE-9D3D-4C5C-941C-615EE75982A8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 bwMode="auto">
          <a:xfrm flipH="1">
            <a:off x="1871779" y="5102568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B12498-679D-49DE-ABEC-7B22D6BCEFD7}"/>
              </a:ext>
            </a:extLst>
          </p:cNvPr>
          <p:cNvCxnSpPr>
            <a:cxnSpLocks/>
            <a:stCxn id="12" idx="5"/>
            <a:endCxn id="9" idx="1"/>
          </p:cNvCxnSpPr>
          <p:nvPr/>
        </p:nvCxnSpPr>
        <p:spPr bwMode="auto">
          <a:xfrm>
            <a:off x="2359092" y="5102568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A037EB5A-FAFF-4A6B-B4E3-E728F34AD2F9}"/>
              </a:ext>
            </a:extLst>
          </p:cNvPr>
          <p:cNvSpPr/>
          <p:nvPr/>
        </p:nvSpPr>
        <p:spPr bwMode="auto">
          <a:xfrm>
            <a:off x="5068496" y="421287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4F5C8F-EE7E-43A0-A3DE-188D2716C152}"/>
              </a:ext>
            </a:extLst>
          </p:cNvPr>
          <p:cNvSpPr/>
          <p:nvPr/>
        </p:nvSpPr>
        <p:spPr bwMode="auto">
          <a:xfrm>
            <a:off x="5793838" y="42150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D4579E6-DEE7-439F-9E21-B1A92E094FD9}"/>
              </a:ext>
            </a:extLst>
          </p:cNvPr>
          <p:cNvSpPr/>
          <p:nvPr/>
        </p:nvSpPr>
        <p:spPr bwMode="auto">
          <a:xfrm>
            <a:off x="6590689" y="41794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746E10-30C2-4059-8790-963A39B8BFFD}"/>
              </a:ext>
            </a:extLst>
          </p:cNvPr>
          <p:cNvSpPr/>
          <p:nvPr/>
        </p:nvSpPr>
        <p:spPr bwMode="auto">
          <a:xfrm>
            <a:off x="6290935" y="474637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4857374-4453-4779-B5F5-F10334719AD6}"/>
              </a:ext>
            </a:extLst>
          </p:cNvPr>
          <p:cNvSpPr/>
          <p:nvPr/>
        </p:nvSpPr>
        <p:spPr bwMode="auto">
          <a:xfrm>
            <a:off x="5460382" y="481091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F6421F4-49BA-481F-9D21-7BB54116AD3C}"/>
              </a:ext>
            </a:extLst>
          </p:cNvPr>
          <p:cNvSpPr/>
          <p:nvPr/>
        </p:nvSpPr>
        <p:spPr bwMode="auto">
          <a:xfrm>
            <a:off x="5787418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CB2E8D-210B-43C4-B706-5FFDC238ABFE}"/>
              </a:ext>
            </a:extLst>
          </p:cNvPr>
          <p:cNvCxnSpPr>
            <a:cxnSpLocks/>
            <a:stCxn id="42" idx="3"/>
            <a:endCxn id="32" idx="7"/>
          </p:cNvCxnSpPr>
          <p:nvPr/>
        </p:nvCxnSpPr>
        <p:spPr bwMode="auto">
          <a:xfrm flipH="1">
            <a:off x="5426847" y="3954724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ED21269-52FB-43C7-AF3B-EAFA68C072A8}"/>
              </a:ext>
            </a:extLst>
          </p:cNvPr>
          <p:cNvCxnSpPr>
            <a:cxnSpLocks/>
            <a:stCxn id="42" idx="5"/>
            <a:endCxn id="35" idx="1"/>
          </p:cNvCxnSpPr>
          <p:nvPr/>
        </p:nvCxnSpPr>
        <p:spPr bwMode="auto">
          <a:xfrm>
            <a:off x="6145769" y="395472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8D7EB5-D005-4278-B406-F7AE782EBE7A}"/>
              </a:ext>
            </a:extLst>
          </p:cNvPr>
          <p:cNvCxnSpPr>
            <a:cxnSpLocks/>
            <a:stCxn id="42" idx="4"/>
            <a:endCxn id="33" idx="0"/>
          </p:cNvCxnSpPr>
          <p:nvPr/>
        </p:nvCxnSpPr>
        <p:spPr bwMode="auto">
          <a:xfrm>
            <a:off x="5997335" y="401583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72BA5A2-5E30-46D5-AE3F-EE9401F12EE3}"/>
              </a:ext>
            </a:extLst>
          </p:cNvPr>
          <p:cNvCxnSpPr>
            <a:cxnSpLocks/>
            <a:stCxn id="32" idx="4"/>
            <a:endCxn id="41" idx="1"/>
          </p:cNvCxnSpPr>
          <p:nvPr/>
        </p:nvCxnSpPr>
        <p:spPr bwMode="auto">
          <a:xfrm>
            <a:off x="5278413" y="4630178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763119-0155-477B-9D0C-FE85BC7DC3F1}"/>
              </a:ext>
            </a:extLst>
          </p:cNvPr>
          <p:cNvCxnSpPr>
            <a:cxnSpLocks/>
            <a:stCxn id="33" idx="5"/>
            <a:endCxn id="39" idx="1"/>
          </p:cNvCxnSpPr>
          <p:nvPr/>
        </p:nvCxnSpPr>
        <p:spPr bwMode="auto">
          <a:xfrm>
            <a:off x="6152189" y="4571271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0099214-8E0B-4B66-BA7F-74DC6B549936}"/>
              </a:ext>
            </a:extLst>
          </p:cNvPr>
          <p:cNvSpPr/>
          <p:nvPr/>
        </p:nvSpPr>
        <p:spPr bwMode="auto">
          <a:xfrm>
            <a:off x="3306215" y="4215288"/>
            <a:ext cx="1131957" cy="6039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4465B-F7BB-4734-91F6-EC47D9BAAF8C}"/>
              </a:ext>
            </a:extLst>
          </p:cNvPr>
          <p:cNvSpPr txBox="1"/>
          <p:nvPr/>
        </p:nvSpPr>
        <p:spPr>
          <a:xfrm>
            <a:off x="7811426" y="3605640"/>
            <a:ext cx="82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A19E55-CF72-47AB-A95A-4545C8CB9ADA}"/>
              </a:ext>
            </a:extLst>
          </p:cNvPr>
          <p:cNvSpPr txBox="1"/>
          <p:nvPr/>
        </p:nvSpPr>
        <p:spPr>
          <a:xfrm>
            <a:off x="3331355" y="5056117"/>
            <a:ext cx="1481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Synchronized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BFS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ABE136-0915-400E-8EF7-3AAACC8B2650}"/>
              </a:ext>
            </a:extLst>
          </p:cNvPr>
          <p:cNvSpPr txBox="1"/>
          <p:nvPr/>
        </p:nvSpPr>
        <p:spPr>
          <a:xfrm>
            <a:off x="7811426" y="42125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394250-DAB4-4194-A76E-399B85DD28EF}"/>
              </a:ext>
            </a:extLst>
          </p:cNvPr>
          <p:cNvSpPr txBox="1"/>
          <p:nvPr/>
        </p:nvSpPr>
        <p:spPr>
          <a:xfrm>
            <a:off x="7844059" y="4807487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241982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35"/>
    </mc:Choice>
    <mc:Fallback>
      <p:transition spd="slow" advTm="836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C9C68-0116-49B3-AFB0-1954AF8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05" y="1135570"/>
            <a:ext cx="8267989" cy="1733673"/>
          </a:xfrm>
        </p:spPr>
        <p:txBody>
          <a:bodyPr/>
          <a:lstStyle/>
          <a:p>
            <a:r>
              <a:rPr lang="en-US" dirty="0"/>
              <a:t>Level-synchronized BFS is the most widely used parallel graph traversal algorithm</a:t>
            </a:r>
          </a:p>
          <a:p>
            <a:pPr lvl="1"/>
            <a:r>
              <a:rPr lang="en-US" sz="2047" dirty="0"/>
              <a:t>Start from one source vertex</a:t>
            </a:r>
          </a:p>
          <a:p>
            <a:pPr lvl="1"/>
            <a:r>
              <a:rPr lang="en-US" sz="2047" dirty="0"/>
              <a:t>Construct a BFS tree by checking the neighbors of source vertices</a:t>
            </a:r>
          </a:p>
          <a:p>
            <a:pPr lvl="1"/>
            <a:r>
              <a:rPr lang="en-US" sz="2047" dirty="0"/>
              <a:t>Unvisited neighbors becomes the source vertices in the next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AFD07-FCD6-468E-82E2-AB8191E9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957A-3B23-46D1-845F-DD8267412F29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1BAC0D-6E25-46A8-9989-C672782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Level-synchronized BFS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78362-D51C-4269-AE34-B99648A6D0F2}"/>
              </a:ext>
            </a:extLst>
          </p:cNvPr>
          <p:cNvSpPr/>
          <p:nvPr/>
        </p:nvSpPr>
        <p:spPr bwMode="auto">
          <a:xfrm>
            <a:off x="778302" y="421287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C1F3AD-E796-47CE-93E5-D20A7C363A28}"/>
              </a:ext>
            </a:extLst>
          </p:cNvPr>
          <p:cNvSpPr/>
          <p:nvPr/>
        </p:nvSpPr>
        <p:spPr bwMode="auto">
          <a:xfrm>
            <a:off x="1503644" y="42150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894D52-841D-4F32-B769-A8217F6DA697}"/>
              </a:ext>
            </a:extLst>
          </p:cNvPr>
          <p:cNvSpPr/>
          <p:nvPr/>
        </p:nvSpPr>
        <p:spPr bwMode="auto">
          <a:xfrm>
            <a:off x="2300495" y="41794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394FF8-9457-425D-AE35-2D1BDFFBFB59}"/>
              </a:ext>
            </a:extLst>
          </p:cNvPr>
          <p:cNvSpPr/>
          <p:nvPr/>
        </p:nvSpPr>
        <p:spPr bwMode="auto">
          <a:xfrm>
            <a:off x="2451056" y="540174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0D0240-1A7A-4C0D-8B9C-51280E7706C5}"/>
              </a:ext>
            </a:extLst>
          </p:cNvPr>
          <p:cNvSpPr/>
          <p:nvPr/>
        </p:nvSpPr>
        <p:spPr bwMode="auto">
          <a:xfrm>
            <a:off x="1661862" y="540174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DBC93A-C3E2-4570-9291-2044F089EB77}"/>
              </a:ext>
            </a:extLst>
          </p:cNvPr>
          <p:cNvSpPr/>
          <p:nvPr/>
        </p:nvSpPr>
        <p:spPr bwMode="auto">
          <a:xfrm>
            <a:off x="2000741" y="474637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B7C063-782E-48C9-8DC2-7E9C10D62D01}"/>
              </a:ext>
            </a:extLst>
          </p:cNvPr>
          <p:cNvSpPr/>
          <p:nvPr/>
        </p:nvSpPr>
        <p:spPr bwMode="auto">
          <a:xfrm>
            <a:off x="1170188" y="481091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FE5174-03DB-4B70-A412-DE188B106547}"/>
              </a:ext>
            </a:extLst>
          </p:cNvPr>
          <p:cNvSpPr/>
          <p:nvPr/>
        </p:nvSpPr>
        <p:spPr bwMode="auto">
          <a:xfrm>
            <a:off x="1497224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7CD94A-A8E5-4793-835B-FF19732D4D32}"/>
              </a:ext>
            </a:extLst>
          </p:cNvPr>
          <p:cNvCxnSpPr>
            <a:cxnSpLocks/>
            <a:stCxn id="14" idx="3"/>
            <a:endCxn id="6" idx="7"/>
          </p:cNvCxnSpPr>
          <p:nvPr/>
        </p:nvCxnSpPr>
        <p:spPr bwMode="auto">
          <a:xfrm flipH="1">
            <a:off x="1136653" y="3954724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154B6-AE08-42D0-8A1E-FC2025CD7498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 bwMode="auto">
          <a:xfrm>
            <a:off x="1855575" y="395472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924D76-B4FA-49E7-92DC-2828C0F2AFD1}"/>
              </a:ext>
            </a:extLst>
          </p:cNvPr>
          <p:cNvCxnSpPr>
            <a:cxnSpLocks/>
            <a:stCxn id="14" idx="4"/>
            <a:endCxn id="7" idx="0"/>
          </p:cNvCxnSpPr>
          <p:nvPr/>
        </p:nvCxnSpPr>
        <p:spPr bwMode="auto">
          <a:xfrm>
            <a:off x="1707141" y="401583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49702D-CAFB-4F96-AE31-8F84EAD21ED3}"/>
              </a:ext>
            </a:extLst>
          </p:cNvPr>
          <p:cNvCxnSpPr>
            <a:cxnSpLocks/>
            <a:stCxn id="13" idx="0"/>
            <a:endCxn id="7" idx="3"/>
          </p:cNvCxnSpPr>
          <p:nvPr/>
        </p:nvCxnSpPr>
        <p:spPr bwMode="auto">
          <a:xfrm flipV="1">
            <a:off x="1380105" y="4571271"/>
            <a:ext cx="185022" cy="23964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E18C51-8BE6-48D8-8FFA-DDE779B1A830}"/>
              </a:ext>
            </a:extLst>
          </p:cNvPr>
          <p:cNvCxnSpPr>
            <a:cxnSpLocks/>
            <a:stCxn id="6" idx="4"/>
            <a:endCxn id="13" idx="1"/>
          </p:cNvCxnSpPr>
          <p:nvPr/>
        </p:nvCxnSpPr>
        <p:spPr bwMode="auto">
          <a:xfrm>
            <a:off x="988219" y="4630178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6BDF8D-0490-4742-B5AB-15226BC00E82}"/>
              </a:ext>
            </a:extLst>
          </p:cNvPr>
          <p:cNvCxnSpPr>
            <a:cxnSpLocks/>
            <a:stCxn id="7" idx="5"/>
            <a:endCxn id="12" idx="1"/>
          </p:cNvCxnSpPr>
          <p:nvPr/>
        </p:nvCxnSpPr>
        <p:spPr bwMode="auto">
          <a:xfrm>
            <a:off x="1861995" y="4571271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258647-952D-4F54-9181-61C90FD4078C}"/>
              </a:ext>
            </a:extLst>
          </p:cNvPr>
          <p:cNvCxnSpPr>
            <a:cxnSpLocks/>
            <a:stCxn id="8" idx="4"/>
            <a:endCxn id="12" idx="7"/>
          </p:cNvCxnSpPr>
          <p:nvPr/>
        </p:nvCxnSpPr>
        <p:spPr bwMode="auto">
          <a:xfrm flipH="1">
            <a:off x="2359092" y="4596784"/>
            <a:ext cx="151320" cy="2107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40F9D1-928A-46D0-B24F-7F72084BE86E}"/>
              </a:ext>
            </a:extLst>
          </p:cNvPr>
          <p:cNvCxnSpPr>
            <a:cxnSpLocks/>
            <a:stCxn id="11" idx="1"/>
            <a:endCxn id="13" idx="5"/>
          </p:cNvCxnSpPr>
          <p:nvPr/>
        </p:nvCxnSpPr>
        <p:spPr bwMode="auto">
          <a:xfrm flipH="1" flipV="1">
            <a:off x="1528539" y="5167113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8CCBFE-9D3D-4C5C-941C-615EE75982A8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 bwMode="auto">
          <a:xfrm flipH="1">
            <a:off x="1871779" y="5102568"/>
            <a:ext cx="190445" cy="299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B12498-679D-49DE-ABEC-7B22D6BCEFD7}"/>
              </a:ext>
            </a:extLst>
          </p:cNvPr>
          <p:cNvCxnSpPr>
            <a:cxnSpLocks/>
            <a:stCxn id="12" idx="5"/>
            <a:endCxn id="9" idx="1"/>
          </p:cNvCxnSpPr>
          <p:nvPr/>
        </p:nvCxnSpPr>
        <p:spPr bwMode="auto">
          <a:xfrm>
            <a:off x="2359092" y="5102568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A037EB5A-FAFF-4A6B-B4E3-E728F34AD2F9}"/>
              </a:ext>
            </a:extLst>
          </p:cNvPr>
          <p:cNvSpPr/>
          <p:nvPr/>
        </p:nvSpPr>
        <p:spPr bwMode="auto">
          <a:xfrm>
            <a:off x="5068496" y="4212871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4F5C8F-EE7E-43A0-A3DE-188D2716C152}"/>
              </a:ext>
            </a:extLst>
          </p:cNvPr>
          <p:cNvSpPr/>
          <p:nvPr/>
        </p:nvSpPr>
        <p:spPr bwMode="auto">
          <a:xfrm>
            <a:off x="5793838" y="42150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D4579E6-DEE7-439F-9E21-B1A92E094FD9}"/>
              </a:ext>
            </a:extLst>
          </p:cNvPr>
          <p:cNvSpPr/>
          <p:nvPr/>
        </p:nvSpPr>
        <p:spPr bwMode="auto">
          <a:xfrm>
            <a:off x="6590689" y="4179477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3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C80BE1-ADDA-42F0-9F02-D11FE58B6D75}"/>
              </a:ext>
            </a:extLst>
          </p:cNvPr>
          <p:cNvSpPr/>
          <p:nvPr/>
        </p:nvSpPr>
        <p:spPr bwMode="auto">
          <a:xfrm>
            <a:off x="6741250" y="5401748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rPr>
              <a:t>7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49E8066-0E6C-4950-9921-1C4066313D7F}"/>
              </a:ext>
            </a:extLst>
          </p:cNvPr>
          <p:cNvSpPr/>
          <p:nvPr/>
        </p:nvSpPr>
        <p:spPr bwMode="auto">
          <a:xfrm>
            <a:off x="5952056" y="540174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6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746E10-30C2-4059-8790-963A39B8BFFD}"/>
              </a:ext>
            </a:extLst>
          </p:cNvPr>
          <p:cNvSpPr/>
          <p:nvPr/>
        </p:nvSpPr>
        <p:spPr bwMode="auto">
          <a:xfrm>
            <a:off x="6290935" y="4746374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5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4857374-4453-4779-B5F5-F10334719AD6}"/>
              </a:ext>
            </a:extLst>
          </p:cNvPr>
          <p:cNvSpPr/>
          <p:nvPr/>
        </p:nvSpPr>
        <p:spPr bwMode="auto">
          <a:xfrm>
            <a:off x="5460382" y="4810919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4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F6421F4-49BA-481F-9D21-7BB54116AD3C}"/>
              </a:ext>
            </a:extLst>
          </p:cNvPr>
          <p:cNvSpPr/>
          <p:nvPr/>
        </p:nvSpPr>
        <p:spPr bwMode="auto">
          <a:xfrm>
            <a:off x="5787418" y="3598530"/>
            <a:ext cx="419834" cy="41730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CB2E8D-210B-43C4-B706-5FFDC238ABFE}"/>
              </a:ext>
            </a:extLst>
          </p:cNvPr>
          <p:cNvCxnSpPr>
            <a:cxnSpLocks/>
            <a:stCxn id="42" idx="3"/>
            <a:endCxn id="32" idx="7"/>
          </p:cNvCxnSpPr>
          <p:nvPr/>
        </p:nvCxnSpPr>
        <p:spPr bwMode="auto">
          <a:xfrm flipH="1">
            <a:off x="5426847" y="3954724"/>
            <a:ext cx="422054" cy="3192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ED21269-52FB-43C7-AF3B-EAFA68C072A8}"/>
              </a:ext>
            </a:extLst>
          </p:cNvPr>
          <p:cNvCxnSpPr>
            <a:cxnSpLocks/>
            <a:stCxn id="42" idx="5"/>
            <a:endCxn id="35" idx="1"/>
          </p:cNvCxnSpPr>
          <p:nvPr/>
        </p:nvCxnSpPr>
        <p:spPr bwMode="auto">
          <a:xfrm>
            <a:off x="6145769" y="3954724"/>
            <a:ext cx="506403" cy="2858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8D7EB5-D005-4278-B406-F7AE782EBE7A}"/>
              </a:ext>
            </a:extLst>
          </p:cNvPr>
          <p:cNvCxnSpPr>
            <a:cxnSpLocks/>
            <a:stCxn id="42" idx="4"/>
            <a:endCxn id="33" idx="0"/>
          </p:cNvCxnSpPr>
          <p:nvPr/>
        </p:nvCxnSpPr>
        <p:spPr bwMode="auto">
          <a:xfrm>
            <a:off x="5997335" y="4015837"/>
            <a:ext cx="6420" cy="1992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72BA5A2-5E30-46D5-AE3F-EE9401F12EE3}"/>
              </a:ext>
            </a:extLst>
          </p:cNvPr>
          <p:cNvCxnSpPr>
            <a:cxnSpLocks/>
            <a:stCxn id="32" idx="4"/>
            <a:endCxn id="41" idx="1"/>
          </p:cNvCxnSpPr>
          <p:nvPr/>
        </p:nvCxnSpPr>
        <p:spPr bwMode="auto">
          <a:xfrm>
            <a:off x="5278413" y="4630178"/>
            <a:ext cx="243452" cy="241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763119-0155-477B-9D0C-FE85BC7DC3F1}"/>
              </a:ext>
            </a:extLst>
          </p:cNvPr>
          <p:cNvCxnSpPr>
            <a:cxnSpLocks/>
            <a:stCxn id="33" idx="5"/>
            <a:endCxn id="39" idx="1"/>
          </p:cNvCxnSpPr>
          <p:nvPr/>
        </p:nvCxnSpPr>
        <p:spPr bwMode="auto">
          <a:xfrm>
            <a:off x="6152189" y="4571271"/>
            <a:ext cx="200229" cy="2362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42DF607-62E6-43DB-BEF0-611DB1712427}"/>
              </a:ext>
            </a:extLst>
          </p:cNvPr>
          <p:cNvCxnSpPr>
            <a:cxnSpLocks/>
            <a:stCxn id="38" idx="1"/>
            <a:endCxn id="41" idx="5"/>
          </p:cNvCxnSpPr>
          <p:nvPr/>
        </p:nvCxnSpPr>
        <p:spPr bwMode="auto">
          <a:xfrm flipH="1" flipV="1">
            <a:off x="5818733" y="5167113"/>
            <a:ext cx="194806" cy="2957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CC5B4C-7593-4236-B78F-2681B4465496}"/>
              </a:ext>
            </a:extLst>
          </p:cNvPr>
          <p:cNvCxnSpPr>
            <a:cxnSpLocks/>
            <a:stCxn id="39" idx="5"/>
            <a:endCxn id="36" idx="1"/>
          </p:cNvCxnSpPr>
          <p:nvPr/>
        </p:nvCxnSpPr>
        <p:spPr bwMode="auto">
          <a:xfrm>
            <a:off x="6649286" y="5102568"/>
            <a:ext cx="153447" cy="3602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0099214-8E0B-4B66-BA7F-74DC6B549936}"/>
              </a:ext>
            </a:extLst>
          </p:cNvPr>
          <p:cNvSpPr/>
          <p:nvPr/>
        </p:nvSpPr>
        <p:spPr bwMode="auto">
          <a:xfrm>
            <a:off x="3306215" y="4215288"/>
            <a:ext cx="1131957" cy="60392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4465B-F7BB-4734-91F6-EC47D9BAAF8C}"/>
              </a:ext>
            </a:extLst>
          </p:cNvPr>
          <p:cNvSpPr txBox="1"/>
          <p:nvPr/>
        </p:nvSpPr>
        <p:spPr>
          <a:xfrm>
            <a:off x="7811426" y="3605640"/>
            <a:ext cx="82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A19E55-CF72-47AB-A95A-4545C8CB9ADA}"/>
              </a:ext>
            </a:extLst>
          </p:cNvPr>
          <p:cNvSpPr txBox="1"/>
          <p:nvPr/>
        </p:nvSpPr>
        <p:spPr>
          <a:xfrm>
            <a:off x="3331355" y="5056117"/>
            <a:ext cx="1481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Synchronized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BFS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ABE136-0915-400E-8EF7-3AAACC8B2650}"/>
              </a:ext>
            </a:extLst>
          </p:cNvPr>
          <p:cNvSpPr txBox="1"/>
          <p:nvPr/>
        </p:nvSpPr>
        <p:spPr>
          <a:xfrm>
            <a:off x="7811426" y="42125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394250-DAB4-4194-A76E-399B85DD28EF}"/>
              </a:ext>
            </a:extLst>
          </p:cNvPr>
          <p:cNvSpPr txBox="1"/>
          <p:nvPr/>
        </p:nvSpPr>
        <p:spPr>
          <a:xfrm>
            <a:off x="7844059" y="4807487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E9C387-04B1-46AC-B4FA-55D316C145B4}"/>
              </a:ext>
            </a:extLst>
          </p:cNvPr>
          <p:cNvSpPr txBox="1"/>
          <p:nvPr/>
        </p:nvSpPr>
        <p:spPr>
          <a:xfrm>
            <a:off x="7841655" y="541885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141747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35"/>
    </mc:Choice>
    <mc:Fallback>
      <p:transition spd="slow" advTm="83635"/>
    </mc:Fallback>
  </mc:AlternateContent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70" tIns="50935" rIns="101870" bIns="50935" numCol="1" anchor="t" anchorCtr="0" compatLnSpc="1">
        <a:prstTxWarp prst="textNoShape">
          <a:avLst/>
        </a:prstTxWarp>
        <a:spAutoFit/>
      </a:bodyPr>
      <a:lstStyle>
        <a:defPPr marL="0" marR="0" indent="0" algn="l" defTabSz="973138" rtl="0" eaLnBrk="1" fontAlgn="base" latinLnBrk="0" hangingPunct="1">
          <a:lnSpc>
            <a:spcPct val="90000"/>
          </a:lnSpc>
          <a:spcBef>
            <a:spcPct val="5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Char char="q"/>
          <a:tabLst/>
          <a:defRPr kumimoji="0" lang="ko-KR" sz="1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Gulim" pitchFamily="34" charset="-127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70" tIns="50935" rIns="101870" bIns="50935" numCol="1" anchor="t" anchorCtr="0" compatLnSpc="1">
        <a:prstTxWarp prst="textNoShape">
          <a:avLst/>
        </a:prstTxWarp>
        <a:spAutoFit/>
      </a:bodyPr>
      <a:lstStyle>
        <a:defPPr marL="0" marR="0" indent="0" algn="l" defTabSz="973138" rtl="0" eaLnBrk="1" fontAlgn="base" latinLnBrk="0" hangingPunct="1">
          <a:lnSpc>
            <a:spcPct val="90000"/>
          </a:lnSpc>
          <a:spcBef>
            <a:spcPct val="5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Char char="q"/>
          <a:tabLst/>
          <a:defRPr kumimoji="0" lang="ko-KR" sz="1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Gulim" pitchFamily="34" charset="-127"/>
            <a:cs typeface="Arial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A7C99FCE-0692-4395-98C1-9473119B4F88}" vid="{CE6E30FD-BAF7-4127-974A-B7A76E5D77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7520</TotalTime>
  <Words>1894</Words>
  <Application>Microsoft Office PowerPoint</Application>
  <PresentationFormat>On-screen Show (4:3)</PresentationFormat>
  <Paragraphs>697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Gulim</vt:lpstr>
      <vt:lpstr>ＭＳ Ｐゴシック</vt:lpstr>
      <vt:lpstr>ＭＳ Ｐゴシック</vt:lpstr>
      <vt:lpstr>Zapfino</vt:lpstr>
      <vt:lpstr>Arial</vt:lpstr>
      <vt:lpstr>Calibri</vt:lpstr>
      <vt:lpstr>Segoe UI</vt:lpstr>
      <vt:lpstr>Segoe UI Light</vt:lpstr>
      <vt:lpstr>Segoe UI Semibold</vt:lpstr>
      <vt:lpstr>Segoe UI Semilight</vt:lpstr>
      <vt:lpstr>Tahoma</vt:lpstr>
      <vt:lpstr>Tahoma</vt:lpstr>
      <vt:lpstr>Vladimir Script</vt:lpstr>
      <vt:lpstr>Wingdings</vt:lpstr>
      <vt:lpstr>Theme1</vt:lpstr>
      <vt:lpstr>Degree-aware Hybrid Graph Traversal on FPGA-HMC Platform</vt:lpstr>
      <vt:lpstr>Large-scale graph traversal</vt:lpstr>
      <vt:lpstr>Summary of this work</vt:lpstr>
      <vt:lpstr>Summary of this work</vt:lpstr>
      <vt:lpstr>Level-synchronized BFS</vt:lpstr>
      <vt:lpstr>Level-synchronized BFS</vt:lpstr>
      <vt:lpstr>Level-synchronized BFS</vt:lpstr>
      <vt:lpstr>Level-synchronized BFS</vt:lpstr>
      <vt:lpstr>Level-synchronized BFS</vt:lpstr>
      <vt:lpstr>Hybrid graph traversal</vt:lpstr>
      <vt:lpstr>Top-down method</vt:lpstr>
      <vt:lpstr>Top-down method</vt:lpstr>
      <vt:lpstr>Top-down method</vt:lpstr>
      <vt:lpstr>Top-down method</vt:lpstr>
      <vt:lpstr>Top-down method</vt:lpstr>
      <vt:lpstr>Bottom-up method</vt:lpstr>
      <vt:lpstr>Bottom-up method</vt:lpstr>
      <vt:lpstr>Bottom-up method</vt:lpstr>
      <vt:lpstr>Bottom-up method</vt:lpstr>
      <vt:lpstr>Hybrid graph traversal</vt:lpstr>
      <vt:lpstr>Summary of this work</vt:lpstr>
      <vt:lpstr>Degree Distribution</vt:lpstr>
      <vt:lpstr>Summary of this work</vt:lpstr>
      <vt:lpstr>Degree-aware vertex index sorting. </vt:lpstr>
      <vt:lpstr>Degree-aware vertex index sorting. </vt:lpstr>
      <vt:lpstr>Degree-aware adjacency list reordering </vt:lpstr>
      <vt:lpstr>Summary of this work</vt:lpstr>
      <vt:lpstr>Hardware architecture</vt:lpstr>
      <vt:lpstr>Hardware optimizations</vt:lpstr>
      <vt:lpstr>Degree-aware data placement</vt:lpstr>
      <vt:lpstr>Degree-aware adjacency list compression</vt:lpstr>
      <vt:lpstr>Summary of this work</vt:lpstr>
      <vt:lpstr>Experimental Setup</vt:lpstr>
      <vt:lpstr>Dataset</vt:lpstr>
      <vt:lpstr>Overall performance</vt:lpstr>
      <vt:lpstr>Performance projection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Degree-aware Graph Processing System</dc:title>
  <dc:creator>Jialiang Zhang</dc:creator>
  <cp:lastModifiedBy>Jialiang Zhang</cp:lastModifiedBy>
  <cp:revision>24</cp:revision>
  <dcterms:created xsi:type="dcterms:W3CDTF">2017-12-18T18:56:00Z</dcterms:created>
  <dcterms:modified xsi:type="dcterms:W3CDTF">2018-02-20T20:26:13Z</dcterms:modified>
</cp:coreProperties>
</file>